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handoutMasterIdLst>
    <p:handoutMasterId r:id="rId17"/>
  </p:handoutMasterIdLst>
  <p:sldIdLst>
    <p:sldId id="281" r:id="rId5"/>
    <p:sldId id="300" r:id="rId6"/>
    <p:sldId id="257" r:id="rId7"/>
    <p:sldId id="282" r:id="rId8"/>
    <p:sldId id="284" r:id="rId9"/>
    <p:sldId id="283" r:id="rId10"/>
    <p:sldId id="285" r:id="rId11"/>
    <p:sldId id="301" r:id="rId12"/>
    <p:sldId id="286" r:id="rId13"/>
    <p:sldId id="287" r:id="rId14"/>
    <p:sldId id="288" r:id="rId15"/>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061" autoAdjust="0"/>
  </p:normalViewPr>
  <p:slideViewPr>
    <p:cSldViewPr snapToGrid="0">
      <p:cViewPr varScale="1">
        <p:scale>
          <a:sx n="65" d="100"/>
          <a:sy n="65" d="100"/>
        </p:scale>
        <p:origin x="936" y="78"/>
      </p:cViewPr>
      <p:guideLst/>
    </p:cSldViewPr>
  </p:slid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89" d="100"/>
          <a:sy n="89" d="100"/>
        </p:scale>
        <p:origin x="378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341404-CA1A-4A8F-95ED-3B032E67BE43}" type="doc">
      <dgm:prSet loTypeId="urn:microsoft.com/office/officeart/2018/2/layout/IconVerticalSolidList" loCatId="icon" qsTypeId="urn:microsoft.com/office/officeart/2005/8/quickstyle/simple1" qsCatId="simple" csTypeId="urn:microsoft.com/office/officeart/2018/5/colors/Iconchunking_neutralicon_colorful1" csCatId="colorful" phldr="1"/>
      <dgm:spPr/>
      <dgm:t>
        <a:bodyPr rtlCol="0"/>
        <a:lstStyle/>
        <a:p>
          <a:pPr rtl="0"/>
          <a:endParaRPr lang="en-US"/>
        </a:p>
      </dgm:t>
    </dgm:pt>
    <dgm:pt modelId="{1CABE79A-8A7F-4A4E-A210-98D40C4D6F56}">
      <dgm:prSet custT="1"/>
      <dgm:spPr/>
      <dgm:t>
        <a:bodyPr rtlCol="0"/>
        <a:lstStyle/>
        <a:p>
          <a:pPr>
            <a:lnSpc>
              <a:spcPct val="100000"/>
            </a:lnSpc>
          </a:pPr>
          <a:r>
            <a:rPr lang="es-GT" sz="2800" b="1" noProof="1">
              <a:solidFill>
                <a:schemeClr val="bg1"/>
              </a:solidFill>
            </a:rPr>
            <a:t>Lista simplemente enlazada</a:t>
          </a:r>
          <a:endParaRPr lang="es-ES" sz="2500" b="1" noProof="1">
            <a:solidFill>
              <a:schemeClr val="bg1"/>
            </a:solidFill>
          </a:endParaRPr>
        </a:p>
      </dgm:t>
    </dgm:pt>
    <dgm:pt modelId="{110C541C-E402-402C-A936-B81A0C1B143D}" type="parTrans" cxnId="{C6C7BED6-6A8F-47AB-B3B6-5AACE61B6438}">
      <dgm:prSet/>
      <dgm:spPr/>
      <dgm:t>
        <a:bodyPr rtlCol="0"/>
        <a:lstStyle/>
        <a:p>
          <a:pPr rtl="0"/>
          <a:endParaRPr lang="es-ES" noProof="1"/>
        </a:p>
      </dgm:t>
    </dgm:pt>
    <dgm:pt modelId="{97A9DF9D-345D-4CB1-82CF-DBC4A1B601CA}" type="sibTrans" cxnId="{C6C7BED6-6A8F-47AB-B3B6-5AACE61B6438}">
      <dgm:prSet/>
      <dgm:spPr/>
      <dgm:t>
        <a:bodyPr rtlCol="0"/>
        <a:lstStyle/>
        <a:p>
          <a:pPr rtl="0"/>
          <a:endParaRPr lang="es-ES" noProof="1"/>
        </a:p>
      </dgm:t>
    </dgm:pt>
    <dgm:pt modelId="{A518CC1B-ED13-45D6-B4C7-F6973BEA671A}">
      <dgm:prSet custT="1"/>
      <dgm:spPr/>
      <dgm:t>
        <a:bodyPr rtlCol="0"/>
        <a:lstStyle/>
        <a:p>
          <a:pPr>
            <a:lnSpc>
              <a:spcPct val="100000"/>
            </a:lnSpc>
          </a:pPr>
          <a:r>
            <a:rPr lang="es-GT" sz="2800" b="1" noProof="1">
              <a:solidFill>
                <a:schemeClr val="bg1"/>
              </a:solidFill>
            </a:rPr>
            <a:t>Lista doblemente enlazada</a:t>
          </a:r>
          <a:endParaRPr lang="es-ES" sz="2800" b="1" noProof="1">
            <a:solidFill>
              <a:schemeClr val="bg1"/>
            </a:solidFill>
          </a:endParaRPr>
        </a:p>
      </dgm:t>
    </dgm:pt>
    <dgm:pt modelId="{D2261B19-E00D-482A-A710-4A0628F31277}" type="parTrans" cxnId="{FEE2EA1A-C819-46D7-AAB0-68C0A354040C}">
      <dgm:prSet/>
      <dgm:spPr/>
      <dgm:t>
        <a:bodyPr rtlCol="0"/>
        <a:lstStyle/>
        <a:p>
          <a:pPr rtl="0"/>
          <a:endParaRPr lang="es-ES" noProof="1"/>
        </a:p>
      </dgm:t>
    </dgm:pt>
    <dgm:pt modelId="{0AC07630-41E2-482F-A8BA-E4FDD5BF2D5F}" type="sibTrans" cxnId="{FEE2EA1A-C819-46D7-AAB0-68C0A354040C}">
      <dgm:prSet/>
      <dgm:spPr/>
      <dgm:t>
        <a:bodyPr rtlCol="0"/>
        <a:lstStyle/>
        <a:p>
          <a:pPr rtl="0"/>
          <a:endParaRPr lang="es-ES" noProof="1"/>
        </a:p>
      </dgm:t>
    </dgm:pt>
    <dgm:pt modelId="{99AD083A-594F-4EA1-BE0E-ED76D3C31EAB}">
      <dgm:prSet custT="1"/>
      <dgm:spPr/>
      <dgm:t>
        <a:bodyPr rtlCol="0"/>
        <a:lstStyle/>
        <a:p>
          <a:pPr>
            <a:lnSpc>
              <a:spcPct val="100000"/>
            </a:lnSpc>
          </a:pPr>
          <a:r>
            <a:rPr lang="es-GT" sz="2800" b="1" noProof="1">
              <a:solidFill>
                <a:schemeClr val="bg1"/>
              </a:solidFill>
            </a:rPr>
            <a:t>Lista circular simplemente enlazada</a:t>
          </a:r>
          <a:endParaRPr lang="es-ES" sz="2800" b="1" noProof="1">
            <a:solidFill>
              <a:schemeClr val="bg1"/>
            </a:solidFill>
          </a:endParaRPr>
        </a:p>
      </dgm:t>
    </dgm:pt>
    <dgm:pt modelId="{70A444EC-C523-43E7-B406-72652E94A14E}" type="parTrans" cxnId="{94C6E426-4BE7-43D7-98AF-FF0BD83F7AA6}">
      <dgm:prSet/>
      <dgm:spPr/>
      <dgm:t>
        <a:bodyPr rtlCol="0"/>
        <a:lstStyle/>
        <a:p>
          <a:pPr rtl="0"/>
          <a:endParaRPr lang="es-ES" noProof="1"/>
        </a:p>
      </dgm:t>
    </dgm:pt>
    <dgm:pt modelId="{C3588B77-FB49-47CF-80F2-528F4A010EFE}" type="sibTrans" cxnId="{94C6E426-4BE7-43D7-98AF-FF0BD83F7AA6}">
      <dgm:prSet/>
      <dgm:spPr/>
      <dgm:t>
        <a:bodyPr rtlCol="0"/>
        <a:lstStyle/>
        <a:p>
          <a:pPr rtl="0"/>
          <a:endParaRPr lang="es-ES" noProof="1"/>
        </a:p>
      </dgm:t>
    </dgm:pt>
    <dgm:pt modelId="{DB0175BE-CCB6-44CB-ACB3-7D2844DA00C0}" type="pres">
      <dgm:prSet presAssocID="{B5341404-CA1A-4A8F-95ED-3B032E67BE43}" presName="root" presStyleCnt="0">
        <dgm:presLayoutVars>
          <dgm:dir/>
          <dgm:resizeHandles val="exact"/>
        </dgm:presLayoutVars>
      </dgm:prSet>
      <dgm:spPr/>
    </dgm:pt>
    <dgm:pt modelId="{BBE6E5D3-276B-41E4-BD71-067BFFD4C754}" type="pres">
      <dgm:prSet presAssocID="{1CABE79A-8A7F-4A4E-A210-98D40C4D6F56}" presName="compNode" presStyleCnt="0"/>
      <dgm:spPr/>
    </dgm:pt>
    <dgm:pt modelId="{6A81C547-C8CD-4030-8406-CFB1DC340680}" type="pres">
      <dgm:prSet presAssocID="{1CABE79A-8A7F-4A4E-A210-98D40C4D6F56}" presName="bgRect" presStyleLbl="bgShp" presStyleIdx="0" presStyleCnt="3" custLinFactNeighborX="-5859" custLinFactNeighborY="-42902"/>
      <dgm:spPr/>
    </dgm:pt>
    <dgm:pt modelId="{968B67E1-90A4-4E5C-9219-4F96ED040452}" type="pres">
      <dgm:prSet presAssocID="{1CABE79A-8A7F-4A4E-A210-98D40C4D6F5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iana"/>
        </a:ext>
      </dgm:extLst>
    </dgm:pt>
    <dgm:pt modelId="{8FFD6D88-3A9D-4A00-AB7D-46F6E8C38678}" type="pres">
      <dgm:prSet presAssocID="{1CABE79A-8A7F-4A4E-A210-98D40C4D6F56}" presName="spaceRect" presStyleCnt="0"/>
      <dgm:spPr/>
    </dgm:pt>
    <dgm:pt modelId="{5AA6B6B1-E1F5-456C-AA90-DFEB143E750E}" type="pres">
      <dgm:prSet presAssocID="{1CABE79A-8A7F-4A4E-A210-98D40C4D6F56}" presName="parTx" presStyleLbl="revTx" presStyleIdx="0" presStyleCnt="3">
        <dgm:presLayoutVars>
          <dgm:chMax val="0"/>
          <dgm:chPref val="0"/>
        </dgm:presLayoutVars>
      </dgm:prSet>
      <dgm:spPr/>
    </dgm:pt>
    <dgm:pt modelId="{2DA81887-39D6-48F2-B62C-7F9F3127D74D}" type="pres">
      <dgm:prSet presAssocID="{97A9DF9D-345D-4CB1-82CF-DBC4A1B601CA}" presName="sibTrans" presStyleCnt="0"/>
      <dgm:spPr/>
    </dgm:pt>
    <dgm:pt modelId="{2D245C14-FE23-4A64-AA87-606112EA393D}" type="pres">
      <dgm:prSet presAssocID="{A518CC1B-ED13-45D6-B4C7-F6973BEA671A}" presName="compNode" presStyleCnt="0"/>
      <dgm:spPr/>
    </dgm:pt>
    <dgm:pt modelId="{E9F20C84-FC5F-4E99-81B0-2D43ECE4C11F}" type="pres">
      <dgm:prSet presAssocID="{A518CC1B-ED13-45D6-B4C7-F6973BEA671A}" presName="bgRect" presStyleLbl="bgShp" presStyleIdx="1" presStyleCnt="3" custLinFactNeighborX="44779" custLinFactNeighborY="-6239"/>
      <dgm:spPr/>
    </dgm:pt>
    <dgm:pt modelId="{2B208C77-A9B6-402D-AC28-1404946E2698}" type="pres">
      <dgm:prSet presAssocID="{A518CC1B-ED13-45D6-B4C7-F6973BEA671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hateo"/>
        </a:ext>
      </dgm:extLst>
    </dgm:pt>
    <dgm:pt modelId="{CA884E6D-25A5-47AF-B907-6D77A375986D}" type="pres">
      <dgm:prSet presAssocID="{A518CC1B-ED13-45D6-B4C7-F6973BEA671A}" presName="spaceRect" presStyleCnt="0"/>
      <dgm:spPr/>
    </dgm:pt>
    <dgm:pt modelId="{0CBF3B90-0A19-4DF1-BD45-E2D6BFA5EFCC}" type="pres">
      <dgm:prSet presAssocID="{A518CC1B-ED13-45D6-B4C7-F6973BEA671A}" presName="parTx" presStyleLbl="revTx" presStyleIdx="1" presStyleCnt="3" custScaleY="76155">
        <dgm:presLayoutVars>
          <dgm:chMax val="0"/>
          <dgm:chPref val="0"/>
        </dgm:presLayoutVars>
      </dgm:prSet>
      <dgm:spPr/>
    </dgm:pt>
    <dgm:pt modelId="{5C69C068-B0EF-43DE-851F-70DAD1E25637}" type="pres">
      <dgm:prSet presAssocID="{0AC07630-41E2-482F-A8BA-E4FDD5BF2D5F}" presName="sibTrans" presStyleCnt="0"/>
      <dgm:spPr/>
    </dgm:pt>
    <dgm:pt modelId="{89A977CB-FEA8-4104-BF47-A52A7719250B}" type="pres">
      <dgm:prSet presAssocID="{99AD083A-594F-4EA1-BE0E-ED76D3C31EAB}" presName="compNode" presStyleCnt="0"/>
      <dgm:spPr/>
    </dgm:pt>
    <dgm:pt modelId="{D0296CDD-F6E4-466B-A28B-C4914E10C0D6}" type="pres">
      <dgm:prSet presAssocID="{99AD083A-594F-4EA1-BE0E-ED76D3C31EAB}" presName="bgRect" presStyleLbl="bgShp" presStyleIdx="2" presStyleCnt="3"/>
      <dgm:spPr/>
    </dgm:pt>
    <dgm:pt modelId="{E53A7A9D-897C-47EC-B4A3-440D1A159000}" type="pres">
      <dgm:prSet presAssocID="{99AD083A-594F-4EA1-BE0E-ED76D3C31EA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Rompecabezas"/>
        </a:ext>
      </dgm:extLst>
    </dgm:pt>
    <dgm:pt modelId="{15B20640-DA7E-48DB-9A15-1612B85E23EA}" type="pres">
      <dgm:prSet presAssocID="{99AD083A-594F-4EA1-BE0E-ED76D3C31EAB}" presName="spaceRect" presStyleCnt="0"/>
      <dgm:spPr/>
    </dgm:pt>
    <dgm:pt modelId="{C44E49A4-89F6-4FF4-9A3D-5A0E6315232F}" type="pres">
      <dgm:prSet presAssocID="{99AD083A-594F-4EA1-BE0E-ED76D3C31EAB}" presName="parTx" presStyleLbl="revTx" presStyleIdx="2" presStyleCnt="3">
        <dgm:presLayoutVars>
          <dgm:chMax val="0"/>
          <dgm:chPref val="0"/>
        </dgm:presLayoutVars>
      </dgm:prSet>
      <dgm:spPr/>
    </dgm:pt>
  </dgm:ptLst>
  <dgm:cxnLst>
    <dgm:cxn modelId="{9FD9E108-3173-4D1C-AD55-E5CE19F15EA6}" type="presOf" srcId="{1CABE79A-8A7F-4A4E-A210-98D40C4D6F56}" destId="{5AA6B6B1-E1F5-456C-AA90-DFEB143E750E}" srcOrd="0" destOrd="0" presId="urn:microsoft.com/office/officeart/2018/2/layout/IconVerticalSolidList"/>
    <dgm:cxn modelId="{FEE2EA1A-C819-46D7-AAB0-68C0A354040C}" srcId="{B5341404-CA1A-4A8F-95ED-3B032E67BE43}" destId="{A518CC1B-ED13-45D6-B4C7-F6973BEA671A}" srcOrd="1" destOrd="0" parTransId="{D2261B19-E00D-482A-A710-4A0628F31277}" sibTransId="{0AC07630-41E2-482F-A8BA-E4FDD5BF2D5F}"/>
    <dgm:cxn modelId="{94C6E426-4BE7-43D7-98AF-FF0BD83F7AA6}" srcId="{B5341404-CA1A-4A8F-95ED-3B032E67BE43}" destId="{99AD083A-594F-4EA1-BE0E-ED76D3C31EAB}" srcOrd="2" destOrd="0" parTransId="{70A444EC-C523-43E7-B406-72652E94A14E}" sibTransId="{C3588B77-FB49-47CF-80F2-528F4A010EFE}"/>
    <dgm:cxn modelId="{F65E8E42-8D93-4D6F-A881-1C5930419FC7}" type="presOf" srcId="{B5341404-CA1A-4A8F-95ED-3B032E67BE43}" destId="{DB0175BE-CCB6-44CB-ACB3-7D2844DA00C0}" srcOrd="0" destOrd="0" presId="urn:microsoft.com/office/officeart/2018/2/layout/IconVerticalSolidList"/>
    <dgm:cxn modelId="{2889E26E-4E4A-47AA-99B4-EBC50F88E32B}" type="presOf" srcId="{A518CC1B-ED13-45D6-B4C7-F6973BEA671A}" destId="{0CBF3B90-0A19-4DF1-BD45-E2D6BFA5EFCC}" srcOrd="0" destOrd="0" presId="urn:microsoft.com/office/officeart/2018/2/layout/IconVerticalSolidList"/>
    <dgm:cxn modelId="{E196A981-D837-4739-8DF9-B575CB6A7786}" type="presOf" srcId="{99AD083A-594F-4EA1-BE0E-ED76D3C31EAB}" destId="{C44E49A4-89F6-4FF4-9A3D-5A0E6315232F}" srcOrd="0" destOrd="0" presId="urn:microsoft.com/office/officeart/2018/2/layout/IconVerticalSolidList"/>
    <dgm:cxn modelId="{C6C7BED6-6A8F-47AB-B3B6-5AACE61B6438}" srcId="{B5341404-CA1A-4A8F-95ED-3B032E67BE43}" destId="{1CABE79A-8A7F-4A4E-A210-98D40C4D6F56}" srcOrd="0" destOrd="0" parTransId="{110C541C-E402-402C-A936-B81A0C1B143D}" sibTransId="{97A9DF9D-345D-4CB1-82CF-DBC4A1B601CA}"/>
    <dgm:cxn modelId="{7AFA954F-BB8C-48B8-BD79-80917E537AE8}" type="presParOf" srcId="{DB0175BE-CCB6-44CB-ACB3-7D2844DA00C0}" destId="{BBE6E5D3-276B-41E4-BD71-067BFFD4C754}" srcOrd="0" destOrd="0" presId="urn:microsoft.com/office/officeart/2018/2/layout/IconVerticalSolidList"/>
    <dgm:cxn modelId="{BCB52B2B-DC76-4263-88AC-F89036E6D993}" type="presParOf" srcId="{BBE6E5D3-276B-41E4-BD71-067BFFD4C754}" destId="{6A81C547-C8CD-4030-8406-CFB1DC340680}" srcOrd="0" destOrd="0" presId="urn:microsoft.com/office/officeart/2018/2/layout/IconVerticalSolidList"/>
    <dgm:cxn modelId="{FBE5470E-AA32-4827-B311-2D80F7284178}" type="presParOf" srcId="{BBE6E5D3-276B-41E4-BD71-067BFFD4C754}" destId="{968B67E1-90A4-4E5C-9219-4F96ED040452}" srcOrd="1" destOrd="0" presId="urn:microsoft.com/office/officeart/2018/2/layout/IconVerticalSolidList"/>
    <dgm:cxn modelId="{F8C3B391-0034-4716-9B32-13C20206B209}" type="presParOf" srcId="{BBE6E5D3-276B-41E4-BD71-067BFFD4C754}" destId="{8FFD6D88-3A9D-4A00-AB7D-46F6E8C38678}" srcOrd="2" destOrd="0" presId="urn:microsoft.com/office/officeart/2018/2/layout/IconVerticalSolidList"/>
    <dgm:cxn modelId="{4CCCF933-9DFB-4751-8ACF-6006D8E087F3}" type="presParOf" srcId="{BBE6E5D3-276B-41E4-BD71-067BFFD4C754}" destId="{5AA6B6B1-E1F5-456C-AA90-DFEB143E750E}" srcOrd="3" destOrd="0" presId="urn:microsoft.com/office/officeart/2018/2/layout/IconVerticalSolidList"/>
    <dgm:cxn modelId="{3C6D3ABC-1B46-4378-BD3C-A4531D26094A}" type="presParOf" srcId="{DB0175BE-CCB6-44CB-ACB3-7D2844DA00C0}" destId="{2DA81887-39D6-48F2-B62C-7F9F3127D74D}" srcOrd="1" destOrd="0" presId="urn:microsoft.com/office/officeart/2018/2/layout/IconVerticalSolidList"/>
    <dgm:cxn modelId="{C8EF6AAD-20C6-440C-8114-8A69427527A4}" type="presParOf" srcId="{DB0175BE-CCB6-44CB-ACB3-7D2844DA00C0}" destId="{2D245C14-FE23-4A64-AA87-606112EA393D}" srcOrd="2" destOrd="0" presId="urn:microsoft.com/office/officeart/2018/2/layout/IconVerticalSolidList"/>
    <dgm:cxn modelId="{DFC98486-5D62-4437-BF51-12C68D108A3D}" type="presParOf" srcId="{2D245C14-FE23-4A64-AA87-606112EA393D}" destId="{E9F20C84-FC5F-4E99-81B0-2D43ECE4C11F}" srcOrd="0" destOrd="0" presId="urn:microsoft.com/office/officeart/2018/2/layout/IconVerticalSolidList"/>
    <dgm:cxn modelId="{2BE89EC6-BA6D-4E53-9257-89D0F46EE642}" type="presParOf" srcId="{2D245C14-FE23-4A64-AA87-606112EA393D}" destId="{2B208C77-A9B6-402D-AC28-1404946E2698}" srcOrd="1" destOrd="0" presId="urn:microsoft.com/office/officeart/2018/2/layout/IconVerticalSolidList"/>
    <dgm:cxn modelId="{021EFB6F-36DE-44F4-B2A4-D9F22D05C0C8}" type="presParOf" srcId="{2D245C14-FE23-4A64-AA87-606112EA393D}" destId="{CA884E6D-25A5-47AF-B907-6D77A375986D}" srcOrd="2" destOrd="0" presId="urn:microsoft.com/office/officeart/2018/2/layout/IconVerticalSolidList"/>
    <dgm:cxn modelId="{D8D59580-6A8C-4C68-9196-22A797ED10E1}" type="presParOf" srcId="{2D245C14-FE23-4A64-AA87-606112EA393D}" destId="{0CBF3B90-0A19-4DF1-BD45-E2D6BFA5EFCC}" srcOrd="3" destOrd="0" presId="urn:microsoft.com/office/officeart/2018/2/layout/IconVerticalSolidList"/>
    <dgm:cxn modelId="{6ACDE564-F99E-4B19-B18D-A2A8CB507955}" type="presParOf" srcId="{DB0175BE-CCB6-44CB-ACB3-7D2844DA00C0}" destId="{5C69C068-B0EF-43DE-851F-70DAD1E25637}" srcOrd="3" destOrd="0" presId="urn:microsoft.com/office/officeart/2018/2/layout/IconVerticalSolidList"/>
    <dgm:cxn modelId="{D403CA50-6443-4F6D-B595-D4E5CA3F4272}" type="presParOf" srcId="{DB0175BE-CCB6-44CB-ACB3-7D2844DA00C0}" destId="{89A977CB-FEA8-4104-BF47-A52A7719250B}" srcOrd="4" destOrd="0" presId="urn:microsoft.com/office/officeart/2018/2/layout/IconVerticalSolidList"/>
    <dgm:cxn modelId="{B06238C7-4706-4299-83D2-A73D2745A2B8}" type="presParOf" srcId="{89A977CB-FEA8-4104-BF47-A52A7719250B}" destId="{D0296CDD-F6E4-466B-A28B-C4914E10C0D6}" srcOrd="0" destOrd="0" presId="urn:microsoft.com/office/officeart/2018/2/layout/IconVerticalSolidList"/>
    <dgm:cxn modelId="{C27551E7-C7C8-4325-BA8E-F3A6F0775B03}" type="presParOf" srcId="{89A977CB-FEA8-4104-BF47-A52A7719250B}" destId="{E53A7A9D-897C-47EC-B4A3-440D1A159000}" srcOrd="1" destOrd="0" presId="urn:microsoft.com/office/officeart/2018/2/layout/IconVerticalSolidList"/>
    <dgm:cxn modelId="{A77E424A-FF82-4102-8E44-197312DAB9DD}" type="presParOf" srcId="{89A977CB-FEA8-4104-BF47-A52A7719250B}" destId="{15B20640-DA7E-48DB-9A15-1612B85E23EA}" srcOrd="2" destOrd="0" presId="urn:microsoft.com/office/officeart/2018/2/layout/IconVerticalSolidList"/>
    <dgm:cxn modelId="{544CF8D3-4F32-46F7-8ADE-4D2D68978292}" type="presParOf" srcId="{89A977CB-FEA8-4104-BF47-A52A7719250B}" destId="{C44E49A4-89F6-4FF4-9A3D-5A0E6315232F}"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341404-CA1A-4A8F-95ED-3B032E67BE43}" type="doc">
      <dgm:prSet loTypeId="urn:microsoft.com/office/officeart/2005/8/layout/default" loCatId="list" qsTypeId="urn:microsoft.com/office/officeart/2005/8/quickstyle/simple1" qsCatId="simple" csTypeId="urn:microsoft.com/office/officeart/2005/8/colors/accent2_2" csCatId="accent2" phldr="1"/>
      <dgm:spPr/>
      <dgm:t>
        <a:bodyPr rtlCol="0"/>
        <a:lstStyle/>
        <a:p>
          <a:pPr rtl="0"/>
          <a:endParaRPr lang="en-US"/>
        </a:p>
      </dgm:t>
    </dgm:pt>
    <dgm:pt modelId="{1CABE79A-8A7F-4A4E-A210-98D40C4D6F56}">
      <dgm:prSet/>
      <dgm:spPr/>
      <dgm:t>
        <a:bodyPr rtlCol="0"/>
        <a:lstStyle/>
        <a:p>
          <a:r>
            <a:rPr lang="es-GT" noProof="1"/>
            <a:t>Ventajas</a:t>
          </a:r>
          <a:endParaRPr lang="es-ES" noProof="1"/>
        </a:p>
      </dgm:t>
    </dgm:pt>
    <dgm:pt modelId="{110C541C-E402-402C-A936-B81A0C1B143D}" type="parTrans" cxnId="{C6C7BED6-6A8F-47AB-B3B6-5AACE61B6438}">
      <dgm:prSet/>
      <dgm:spPr/>
      <dgm:t>
        <a:bodyPr rtlCol="0"/>
        <a:lstStyle/>
        <a:p>
          <a:pPr rtl="0"/>
          <a:endParaRPr lang="es-ES" noProof="1"/>
        </a:p>
      </dgm:t>
    </dgm:pt>
    <dgm:pt modelId="{97A9DF9D-345D-4CB1-82CF-DBC4A1B601CA}" type="sibTrans" cxnId="{C6C7BED6-6A8F-47AB-B3B6-5AACE61B6438}">
      <dgm:prSet/>
      <dgm:spPr/>
      <dgm:t>
        <a:bodyPr rtlCol="0"/>
        <a:lstStyle/>
        <a:p>
          <a:pPr rtl="0"/>
          <a:endParaRPr lang="es-ES" noProof="1"/>
        </a:p>
      </dgm:t>
    </dgm:pt>
    <dgm:pt modelId="{A518CC1B-ED13-45D6-B4C7-F6973BEA671A}">
      <dgm:prSet/>
      <dgm:spPr/>
      <dgm:t>
        <a:bodyPr rtlCol="0"/>
        <a:lstStyle/>
        <a:p>
          <a:r>
            <a:rPr lang="es-GT" noProof="1"/>
            <a:t>Desventajas</a:t>
          </a:r>
          <a:endParaRPr lang="es-ES" noProof="1"/>
        </a:p>
      </dgm:t>
    </dgm:pt>
    <dgm:pt modelId="{D2261B19-E00D-482A-A710-4A0628F31277}" type="parTrans" cxnId="{FEE2EA1A-C819-46D7-AAB0-68C0A354040C}">
      <dgm:prSet/>
      <dgm:spPr/>
      <dgm:t>
        <a:bodyPr rtlCol="0"/>
        <a:lstStyle/>
        <a:p>
          <a:pPr rtl="0"/>
          <a:endParaRPr lang="es-ES" noProof="1"/>
        </a:p>
      </dgm:t>
    </dgm:pt>
    <dgm:pt modelId="{0AC07630-41E2-482F-A8BA-E4FDD5BF2D5F}" type="sibTrans" cxnId="{FEE2EA1A-C819-46D7-AAB0-68C0A354040C}">
      <dgm:prSet/>
      <dgm:spPr/>
      <dgm:t>
        <a:bodyPr rtlCol="0"/>
        <a:lstStyle/>
        <a:p>
          <a:pPr rtl="0"/>
          <a:endParaRPr lang="es-ES" noProof="1"/>
        </a:p>
      </dgm:t>
    </dgm:pt>
    <dgm:pt modelId="{58912F99-FAAE-42C2-9480-1A5B47B73542}" type="pres">
      <dgm:prSet presAssocID="{B5341404-CA1A-4A8F-95ED-3B032E67BE43}" presName="diagram" presStyleCnt="0">
        <dgm:presLayoutVars>
          <dgm:dir/>
          <dgm:resizeHandles val="exact"/>
        </dgm:presLayoutVars>
      </dgm:prSet>
      <dgm:spPr/>
    </dgm:pt>
    <dgm:pt modelId="{8EEC4CE8-4494-4392-86A9-08163BAF6E21}" type="pres">
      <dgm:prSet presAssocID="{1CABE79A-8A7F-4A4E-A210-98D40C4D6F56}" presName="node" presStyleLbl="node1" presStyleIdx="0" presStyleCnt="2" custScaleY="36895" custLinFactNeighborX="0" custLinFactNeighborY="-27693">
        <dgm:presLayoutVars>
          <dgm:bulletEnabled val="1"/>
        </dgm:presLayoutVars>
      </dgm:prSet>
      <dgm:spPr/>
    </dgm:pt>
    <dgm:pt modelId="{15627D0C-271B-42F1-B925-9754BDFAC095}" type="pres">
      <dgm:prSet presAssocID="{97A9DF9D-345D-4CB1-82CF-DBC4A1B601CA}" presName="sibTrans" presStyleCnt="0"/>
      <dgm:spPr/>
    </dgm:pt>
    <dgm:pt modelId="{963BF388-F7AA-4271-8B23-FC0E3A0DDDE5}" type="pres">
      <dgm:prSet presAssocID="{A518CC1B-ED13-45D6-B4C7-F6973BEA671A}" presName="node" presStyleLbl="node1" presStyleIdx="1" presStyleCnt="2" custScaleX="95356" custScaleY="36780" custLinFactNeighborX="26" custLinFactNeighborY="-5004">
        <dgm:presLayoutVars>
          <dgm:bulletEnabled val="1"/>
        </dgm:presLayoutVars>
      </dgm:prSet>
      <dgm:spPr/>
    </dgm:pt>
  </dgm:ptLst>
  <dgm:cxnLst>
    <dgm:cxn modelId="{65D8911A-DC89-4468-AB5C-88740F76C558}" type="presOf" srcId="{A518CC1B-ED13-45D6-B4C7-F6973BEA671A}" destId="{963BF388-F7AA-4271-8B23-FC0E3A0DDDE5}" srcOrd="0" destOrd="0" presId="urn:microsoft.com/office/officeart/2005/8/layout/default"/>
    <dgm:cxn modelId="{FEE2EA1A-C819-46D7-AAB0-68C0A354040C}" srcId="{B5341404-CA1A-4A8F-95ED-3B032E67BE43}" destId="{A518CC1B-ED13-45D6-B4C7-F6973BEA671A}" srcOrd="1" destOrd="0" parTransId="{D2261B19-E00D-482A-A710-4A0628F31277}" sibTransId="{0AC07630-41E2-482F-A8BA-E4FDD5BF2D5F}"/>
    <dgm:cxn modelId="{9C0B4B43-AEB6-44AF-A740-CC7DA0BECF14}" type="presOf" srcId="{1CABE79A-8A7F-4A4E-A210-98D40C4D6F56}" destId="{8EEC4CE8-4494-4392-86A9-08163BAF6E21}" srcOrd="0" destOrd="0" presId="urn:microsoft.com/office/officeart/2005/8/layout/default"/>
    <dgm:cxn modelId="{CE5F5F8A-5290-4D00-B074-E828459A9061}" type="presOf" srcId="{B5341404-CA1A-4A8F-95ED-3B032E67BE43}" destId="{58912F99-FAAE-42C2-9480-1A5B47B73542}" srcOrd="0" destOrd="0" presId="urn:microsoft.com/office/officeart/2005/8/layout/default"/>
    <dgm:cxn modelId="{C6C7BED6-6A8F-47AB-B3B6-5AACE61B6438}" srcId="{B5341404-CA1A-4A8F-95ED-3B032E67BE43}" destId="{1CABE79A-8A7F-4A4E-A210-98D40C4D6F56}" srcOrd="0" destOrd="0" parTransId="{110C541C-E402-402C-A936-B81A0C1B143D}" sibTransId="{97A9DF9D-345D-4CB1-82CF-DBC4A1B601CA}"/>
    <dgm:cxn modelId="{8C4B7C50-8406-445A-931A-71EFCF778378}" type="presParOf" srcId="{58912F99-FAAE-42C2-9480-1A5B47B73542}" destId="{8EEC4CE8-4494-4392-86A9-08163BAF6E21}" srcOrd="0" destOrd="0" presId="urn:microsoft.com/office/officeart/2005/8/layout/default"/>
    <dgm:cxn modelId="{FCE2AF94-A118-4E26-A816-7B2398A333B1}" type="presParOf" srcId="{58912F99-FAAE-42C2-9480-1A5B47B73542}" destId="{15627D0C-271B-42F1-B925-9754BDFAC095}" srcOrd="1" destOrd="0" presId="urn:microsoft.com/office/officeart/2005/8/layout/default"/>
    <dgm:cxn modelId="{DD2610B9-DB7B-4937-8B68-B60495B20C3F}" type="presParOf" srcId="{58912F99-FAAE-42C2-9480-1A5B47B73542}" destId="{963BF388-F7AA-4271-8B23-FC0E3A0DDDE5}"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341404-CA1A-4A8F-95ED-3B032E67BE43}" type="doc">
      <dgm:prSet loTypeId="urn:microsoft.com/office/officeart/2008/layout/VerticalCurvedList" loCatId="list" qsTypeId="urn:microsoft.com/office/officeart/2005/8/quickstyle/3d3" qsCatId="3D" csTypeId="urn:microsoft.com/office/officeart/2005/8/colors/accent1_2" csCatId="accent1" phldr="1"/>
      <dgm:spPr/>
      <dgm:t>
        <a:bodyPr rtlCol="0"/>
        <a:lstStyle/>
        <a:p>
          <a:pPr rtl="0"/>
          <a:endParaRPr lang="en-US"/>
        </a:p>
      </dgm:t>
    </dgm:pt>
    <dgm:pt modelId="{1CABE79A-8A7F-4A4E-A210-98D40C4D6F56}">
      <dgm:prSet custT="1"/>
      <dgm:spPr/>
      <dgm:t>
        <a:bodyPr rtlCol="0"/>
        <a:lstStyle/>
        <a:p>
          <a:r>
            <a:rPr lang="en-US" sz="2000" noProof="1"/>
            <a:t>Crear</a:t>
          </a:r>
          <a:endParaRPr lang="es-ES" sz="700" noProof="1"/>
        </a:p>
      </dgm:t>
    </dgm:pt>
    <dgm:pt modelId="{110C541C-E402-402C-A936-B81A0C1B143D}" type="parTrans" cxnId="{C6C7BED6-6A8F-47AB-B3B6-5AACE61B6438}">
      <dgm:prSet/>
      <dgm:spPr/>
      <dgm:t>
        <a:bodyPr rtlCol="0"/>
        <a:lstStyle/>
        <a:p>
          <a:pPr rtl="0"/>
          <a:endParaRPr lang="es-ES" noProof="1"/>
        </a:p>
      </dgm:t>
    </dgm:pt>
    <dgm:pt modelId="{97A9DF9D-345D-4CB1-82CF-DBC4A1B601CA}" type="sibTrans" cxnId="{C6C7BED6-6A8F-47AB-B3B6-5AACE61B6438}">
      <dgm:prSet/>
      <dgm:spPr/>
      <dgm:t>
        <a:bodyPr rtlCol="0"/>
        <a:lstStyle/>
        <a:p>
          <a:pPr rtl="0"/>
          <a:endParaRPr lang="es-ES" noProof="1"/>
        </a:p>
      </dgm:t>
    </dgm:pt>
    <dgm:pt modelId="{A518CC1B-ED13-45D6-B4C7-F6973BEA671A}">
      <dgm:prSet custT="1"/>
      <dgm:spPr/>
      <dgm:t>
        <a:bodyPr rtlCol="0"/>
        <a:lstStyle/>
        <a:p>
          <a:r>
            <a:rPr lang="en-US" sz="2000" noProof="1"/>
            <a:t>Recorrer Lista</a:t>
          </a:r>
          <a:endParaRPr lang="es-ES" sz="2000" noProof="1"/>
        </a:p>
      </dgm:t>
    </dgm:pt>
    <dgm:pt modelId="{D2261B19-E00D-482A-A710-4A0628F31277}" type="parTrans" cxnId="{FEE2EA1A-C819-46D7-AAB0-68C0A354040C}">
      <dgm:prSet/>
      <dgm:spPr/>
      <dgm:t>
        <a:bodyPr rtlCol="0"/>
        <a:lstStyle/>
        <a:p>
          <a:pPr rtl="0"/>
          <a:endParaRPr lang="es-ES" noProof="1"/>
        </a:p>
      </dgm:t>
    </dgm:pt>
    <dgm:pt modelId="{0AC07630-41E2-482F-A8BA-E4FDD5BF2D5F}" type="sibTrans" cxnId="{FEE2EA1A-C819-46D7-AAB0-68C0A354040C}">
      <dgm:prSet/>
      <dgm:spPr/>
      <dgm:t>
        <a:bodyPr rtlCol="0"/>
        <a:lstStyle/>
        <a:p>
          <a:pPr rtl="0"/>
          <a:endParaRPr lang="es-ES" noProof="1"/>
        </a:p>
      </dgm:t>
    </dgm:pt>
    <dgm:pt modelId="{99AD083A-594F-4EA1-BE0E-ED76D3C31EAB}">
      <dgm:prSet custT="1"/>
      <dgm:spPr/>
      <dgm:t>
        <a:bodyPr rtlCol="0"/>
        <a:lstStyle/>
        <a:p>
          <a:r>
            <a:rPr lang="en-US" sz="1800" noProof="1"/>
            <a:t>Tama</a:t>
          </a:r>
          <a:r>
            <a:rPr lang="es-GT" sz="1800" noProof="1"/>
            <a:t>ño</a:t>
          </a:r>
          <a:endParaRPr lang="es-ES" sz="1800" noProof="1"/>
        </a:p>
      </dgm:t>
    </dgm:pt>
    <dgm:pt modelId="{70A444EC-C523-43E7-B406-72652E94A14E}" type="parTrans" cxnId="{94C6E426-4BE7-43D7-98AF-FF0BD83F7AA6}">
      <dgm:prSet/>
      <dgm:spPr/>
      <dgm:t>
        <a:bodyPr rtlCol="0"/>
        <a:lstStyle/>
        <a:p>
          <a:pPr rtl="0"/>
          <a:endParaRPr lang="es-ES" noProof="1"/>
        </a:p>
      </dgm:t>
    </dgm:pt>
    <dgm:pt modelId="{C3588B77-FB49-47CF-80F2-528F4A010EFE}" type="sibTrans" cxnId="{94C6E426-4BE7-43D7-98AF-FF0BD83F7AA6}">
      <dgm:prSet/>
      <dgm:spPr/>
      <dgm:t>
        <a:bodyPr rtlCol="0"/>
        <a:lstStyle/>
        <a:p>
          <a:pPr rtl="0"/>
          <a:endParaRPr lang="es-ES" noProof="1"/>
        </a:p>
      </dgm:t>
    </dgm:pt>
    <dgm:pt modelId="{AE1F143E-3049-4EF9-BAEB-248B2380F3E8}">
      <dgm:prSet custT="1"/>
      <dgm:spPr/>
      <dgm:t>
        <a:bodyPr rtlCol="0"/>
        <a:lstStyle/>
        <a:p>
          <a:r>
            <a:rPr lang="es-GT" sz="1500" noProof="1"/>
            <a:t>Agregar:  Agregar al inicio | </a:t>
          </a:r>
          <a:r>
            <a:rPr lang="es-ES" sz="1500" noProof="1"/>
            <a:t>Agregar al final</a:t>
          </a:r>
        </a:p>
      </dgm:t>
    </dgm:pt>
    <dgm:pt modelId="{A1E97710-9E10-4561-9C12-65B61773D0E3}" type="parTrans" cxnId="{0C46D4AB-2D91-4FFE-9D8D-F87BE4CC8053}">
      <dgm:prSet/>
      <dgm:spPr/>
      <dgm:t>
        <a:bodyPr/>
        <a:lstStyle/>
        <a:p>
          <a:endParaRPr lang="en-US"/>
        </a:p>
      </dgm:t>
    </dgm:pt>
    <dgm:pt modelId="{788CD590-6A30-4368-BF34-85274E1DEF06}" type="sibTrans" cxnId="{0C46D4AB-2D91-4FFE-9D8D-F87BE4CC8053}">
      <dgm:prSet/>
      <dgm:spPr/>
      <dgm:t>
        <a:bodyPr/>
        <a:lstStyle/>
        <a:p>
          <a:endParaRPr lang="en-US"/>
        </a:p>
      </dgm:t>
    </dgm:pt>
    <dgm:pt modelId="{5BE0792B-B27B-4CDA-A08D-33430B3FFF9C}">
      <dgm:prSet custT="1"/>
      <dgm:spPr/>
      <dgm:t>
        <a:bodyPr rtlCol="0"/>
        <a:lstStyle/>
        <a:p>
          <a:r>
            <a:rPr lang="es-ES" sz="1600" noProof="1"/>
            <a:t>Eliminar: Eliminar al inicio | Eliminar al final</a:t>
          </a:r>
        </a:p>
      </dgm:t>
    </dgm:pt>
    <dgm:pt modelId="{59CD9C27-F9AC-42FC-9980-B0082C6B6CF0}" type="parTrans" cxnId="{B003C5B8-89A0-4F71-AD77-7DEBBD80DE2E}">
      <dgm:prSet/>
      <dgm:spPr/>
      <dgm:t>
        <a:bodyPr/>
        <a:lstStyle/>
        <a:p>
          <a:endParaRPr lang="en-US"/>
        </a:p>
      </dgm:t>
    </dgm:pt>
    <dgm:pt modelId="{FB9E6C14-26EF-4C8A-AC98-E827F0771128}" type="sibTrans" cxnId="{B003C5B8-89A0-4F71-AD77-7DEBBD80DE2E}">
      <dgm:prSet/>
      <dgm:spPr/>
      <dgm:t>
        <a:bodyPr/>
        <a:lstStyle/>
        <a:p>
          <a:endParaRPr lang="en-US"/>
        </a:p>
      </dgm:t>
    </dgm:pt>
    <dgm:pt modelId="{C0C877AB-35F4-4321-ABD6-3D86DFF00484}">
      <dgm:prSet custT="1"/>
      <dgm:spPr/>
      <dgm:t>
        <a:bodyPr rtlCol="0"/>
        <a:lstStyle/>
        <a:p>
          <a:r>
            <a:rPr lang="es-GT" sz="2000" noProof="1"/>
            <a:t>Esta vacio</a:t>
          </a:r>
          <a:endParaRPr lang="es-ES" sz="2000" noProof="1"/>
        </a:p>
      </dgm:t>
    </dgm:pt>
    <dgm:pt modelId="{50954EA1-0A31-4E08-8A2B-5EBC16433136}" type="parTrans" cxnId="{D8B2D2CE-1287-4924-808B-F1B8A52C7057}">
      <dgm:prSet/>
      <dgm:spPr/>
      <dgm:t>
        <a:bodyPr/>
        <a:lstStyle/>
        <a:p>
          <a:endParaRPr lang="en-US"/>
        </a:p>
      </dgm:t>
    </dgm:pt>
    <dgm:pt modelId="{1D2CE145-60DC-4251-9360-4F75770F5CB5}" type="sibTrans" cxnId="{D8B2D2CE-1287-4924-808B-F1B8A52C7057}">
      <dgm:prSet/>
      <dgm:spPr/>
      <dgm:t>
        <a:bodyPr/>
        <a:lstStyle/>
        <a:p>
          <a:endParaRPr lang="en-US"/>
        </a:p>
      </dgm:t>
    </dgm:pt>
    <dgm:pt modelId="{6F3EA4BD-7A93-4D07-BD40-35F1071D9B8D}">
      <dgm:prSet custT="1"/>
      <dgm:spPr/>
      <dgm:t>
        <a:bodyPr rtlCol="0"/>
        <a:lstStyle/>
        <a:p>
          <a:r>
            <a:rPr lang="es-GT" sz="2000" noProof="1"/>
            <a:t>Buscar Dato</a:t>
          </a:r>
          <a:endParaRPr lang="es-ES" sz="2000" noProof="1"/>
        </a:p>
      </dgm:t>
    </dgm:pt>
    <dgm:pt modelId="{185F5B92-3F5B-4E0A-A841-9B209E5698F4}" type="parTrans" cxnId="{D3C1D2BA-A838-4858-B521-722214E7C157}">
      <dgm:prSet/>
      <dgm:spPr/>
      <dgm:t>
        <a:bodyPr/>
        <a:lstStyle/>
        <a:p>
          <a:endParaRPr lang="en-US"/>
        </a:p>
      </dgm:t>
    </dgm:pt>
    <dgm:pt modelId="{F9C7D527-2043-4D9B-AF97-C90FEE19B99E}" type="sibTrans" cxnId="{D3C1D2BA-A838-4858-B521-722214E7C157}">
      <dgm:prSet/>
      <dgm:spPr/>
      <dgm:t>
        <a:bodyPr/>
        <a:lstStyle/>
        <a:p>
          <a:endParaRPr lang="en-US"/>
        </a:p>
      </dgm:t>
    </dgm:pt>
    <dgm:pt modelId="{95C1FBA6-2B0A-4022-AC97-4887998B28D5}" type="pres">
      <dgm:prSet presAssocID="{B5341404-CA1A-4A8F-95ED-3B032E67BE43}" presName="Name0" presStyleCnt="0">
        <dgm:presLayoutVars>
          <dgm:chMax val="7"/>
          <dgm:chPref val="7"/>
          <dgm:dir/>
        </dgm:presLayoutVars>
      </dgm:prSet>
      <dgm:spPr/>
    </dgm:pt>
    <dgm:pt modelId="{F141DB4E-D72C-4364-BD25-7FFE207BF085}" type="pres">
      <dgm:prSet presAssocID="{B5341404-CA1A-4A8F-95ED-3B032E67BE43}" presName="Name1" presStyleCnt="0"/>
      <dgm:spPr/>
    </dgm:pt>
    <dgm:pt modelId="{95EA6B2F-9C6B-4E8F-88AF-DCC945BF47EB}" type="pres">
      <dgm:prSet presAssocID="{B5341404-CA1A-4A8F-95ED-3B032E67BE43}" presName="cycle" presStyleCnt="0"/>
      <dgm:spPr/>
    </dgm:pt>
    <dgm:pt modelId="{D143A3C6-CDFB-49C3-9702-77D451E1E5AC}" type="pres">
      <dgm:prSet presAssocID="{B5341404-CA1A-4A8F-95ED-3B032E67BE43}" presName="srcNode" presStyleLbl="node1" presStyleIdx="0" presStyleCnt="7"/>
      <dgm:spPr/>
    </dgm:pt>
    <dgm:pt modelId="{635FF0F1-514C-4C36-9795-7F0A9B6F3412}" type="pres">
      <dgm:prSet presAssocID="{B5341404-CA1A-4A8F-95ED-3B032E67BE43}" presName="conn" presStyleLbl="parChTrans1D2" presStyleIdx="0" presStyleCnt="1"/>
      <dgm:spPr/>
    </dgm:pt>
    <dgm:pt modelId="{D02CE54B-679B-48C8-904C-35E25AC9FCF9}" type="pres">
      <dgm:prSet presAssocID="{B5341404-CA1A-4A8F-95ED-3B032E67BE43}" presName="extraNode" presStyleLbl="node1" presStyleIdx="0" presStyleCnt="7"/>
      <dgm:spPr/>
    </dgm:pt>
    <dgm:pt modelId="{92DED30F-6F5B-4B76-9C98-122737028543}" type="pres">
      <dgm:prSet presAssocID="{B5341404-CA1A-4A8F-95ED-3B032E67BE43}" presName="dstNode" presStyleLbl="node1" presStyleIdx="0" presStyleCnt="7"/>
      <dgm:spPr/>
    </dgm:pt>
    <dgm:pt modelId="{1C9835D6-2A9C-4B0F-914B-8E97714278EA}" type="pres">
      <dgm:prSet presAssocID="{1CABE79A-8A7F-4A4E-A210-98D40C4D6F56}" presName="text_1" presStyleLbl="node1" presStyleIdx="0" presStyleCnt="7">
        <dgm:presLayoutVars>
          <dgm:bulletEnabled val="1"/>
        </dgm:presLayoutVars>
      </dgm:prSet>
      <dgm:spPr/>
    </dgm:pt>
    <dgm:pt modelId="{72867B88-BE15-4513-9B8B-C04B7E93F659}" type="pres">
      <dgm:prSet presAssocID="{1CABE79A-8A7F-4A4E-A210-98D40C4D6F56}" presName="accent_1" presStyleCnt="0"/>
      <dgm:spPr/>
    </dgm:pt>
    <dgm:pt modelId="{82044534-3553-48E3-A1B0-EE449B9BA200}" type="pres">
      <dgm:prSet presAssocID="{1CABE79A-8A7F-4A4E-A210-98D40C4D6F56}" presName="accentRepeatNode" presStyleLbl="solidFgAcc1" presStyleIdx="0" presStyleCnt="7"/>
      <dgm:spPr/>
    </dgm:pt>
    <dgm:pt modelId="{AAD897F0-26B7-4591-9F78-8BD2A27E2ADB}" type="pres">
      <dgm:prSet presAssocID="{A518CC1B-ED13-45D6-B4C7-F6973BEA671A}" presName="text_2" presStyleLbl="node1" presStyleIdx="1" presStyleCnt="7">
        <dgm:presLayoutVars>
          <dgm:bulletEnabled val="1"/>
        </dgm:presLayoutVars>
      </dgm:prSet>
      <dgm:spPr/>
    </dgm:pt>
    <dgm:pt modelId="{42C27F0B-DF5E-48DE-A256-CC0E64B582F1}" type="pres">
      <dgm:prSet presAssocID="{A518CC1B-ED13-45D6-B4C7-F6973BEA671A}" presName="accent_2" presStyleCnt="0"/>
      <dgm:spPr/>
    </dgm:pt>
    <dgm:pt modelId="{5DC07C65-6DE8-42E6-8A05-E3C6504ECB86}" type="pres">
      <dgm:prSet presAssocID="{A518CC1B-ED13-45D6-B4C7-F6973BEA671A}" presName="accentRepeatNode" presStyleLbl="solidFgAcc1" presStyleIdx="1" presStyleCnt="7"/>
      <dgm:spPr/>
    </dgm:pt>
    <dgm:pt modelId="{2B82057B-EC03-4C86-8A6B-B646A6130477}" type="pres">
      <dgm:prSet presAssocID="{99AD083A-594F-4EA1-BE0E-ED76D3C31EAB}" presName="text_3" presStyleLbl="node1" presStyleIdx="2" presStyleCnt="7">
        <dgm:presLayoutVars>
          <dgm:bulletEnabled val="1"/>
        </dgm:presLayoutVars>
      </dgm:prSet>
      <dgm:spPr/>
    </dgm:pt>
    <dgm:pt modelId="{080198C1-B806-4719-9879-7A9AA2B7C0D6}" type="pres">
      <dgm:prSet presAssocID="{99AD083A-594F-4EA1-BE0E-ED76D3C31EAB}" presName="accent_3" presStyleCnt="0"/>
      <dgm:spPr/>
    </dgm:pt>
    <dgm:pt modelId="{C12298FB-3D20-4455-90B8-4F93A27BE2B6}" type="pres">
      <dgm:prSet presAssocID="{99AD083A-594F-4EA1-BE0E-ED76D3C31EAB}" presName="accentRepeatNode" presStyleLbl="solidFgAcc1" presStyleIdx="2" presStyleCnt="7"/>
      <dgm:spPr/>
    </dgm:pt>
    <dgm:pt modelId="{11BC265C-A498-4AFF-9C21-F96C1139410C}" type="pres">
      <dgm:prSet presAssocID="{AE1F143E-3049-4EF9-BAEB-248B2380F3E8}" presName="text_4" presStyleLbl="node1" presStyleIdx="3" presStyleCnt="7" custScaleY="118788">
        <dgm:presLayoutVars>
          <dgm:bulletEnabled val="1"/>
        </dgm:presLayoutVars>
      </dgm:prSet>
      <dgm:spPr/>
    </dgm:pt>
    <dgm:pt modelId="{30B32908-FC50-4997-ADDB-1DD81AE35944}" type="pres">
      <dgm:prSet presAssocID="{AE1F143E-3049-4EF9-BAEB-248B2380F3E8}" presName="accent_4" presStyleCnt="0"/>
      <dgm:spPr/>
    </dgm:pt>
    <dgm:pt modelId="{1DF05033-A976-4A86-A157-FAC1CD84CEF8}" type="pres">
      <dgm:prSet presAssocID="{AE1F143E-3049-4EF9-BAEB-248B2380F3E8}" presName="accentRepeatNode" presStyleLbl="solidFgAcc1" presStyleIdx="3" presStyleCnt="7"/>
      <dgm:spPr/>
    </dgm:pt>
    <dgm:pt modelId="{47DCF410-821C-47F2-B453-14C799577328}" type="pres">
      <dgm:prSet presAssocID="{5BE0792B-B27B-4CDA-A08D-33430B3FFF9C}" presName="text_5" presStyleLbl="node1" presStyleIdx="4" presStyleCnt="7" custScaleY="112457">
        <dgm:presLayoutVars>
          <dgm:bulletEnabled val="1"/>
        </dgm:presLayoutVars>
      </dgm:prSet>
      <dgm:spPr/>
    </dgm:pt>
    <dgm:pt modelId="{47F8D721-50D4-40DF-83FD-3FD4B97DAFB6}" type="pres">
      <dgm:prSet presAssocID="{5BE0792B-B27B-4CDA-A08D-33430B3FFF9C}" presName="accent_5" presStyleCnt="0"/>
      <dgm:spPr/>
    </dgm:pt>
    <dgm:pt modelId="{034B5677-6928-4D57-911C-316F71B49CD9}" type="pres">
      <dgm:prSet presAssocID="{5BE0792B-B27B-4CDA-A08D-33430B3FFF9C}" presName="accentRepeatNode" presStyleLbl="solidFgAcc1" presStyleIdx="4" presStyleCnt="7"/>
      <dgm:spPr/>
    </dgm:pt>
    <dgm:pt modelId="{E2E5E241-A008-428E-9247-181F33871FCA}" type="pres">
      <dgm:prSet presAssocID="{C0C877AB-35F4-4321-ABD6-3D86DFF00484}" presName="text_6" presStyleLbl="node1" presStyleIdx="5" presStyleCnt="7">
        <dgm:presLayoutVars>
          <dgm:bulletEnabled val="1"/>
        </dgm:presLayoutVars>
      </dgm:prSet>
      <dgm:spPr/>
    </dgm:pt>
    <dgm:pt modelId="{93F002EC-AE52-4210-8872-1BDAB3333DAD}" type="pres">
      <dgm:prSet presAssocID="{C0C877AB-35F4-4321-ABD6-3D86DFF00484}" presName="accent_6" presStyleCnt="0"/>
      <dgm:spPr/>
    </dgm:pt>
    <dgm:pt modelId="{31E1F3B3-20B4-42D4-856E-2542FF251454}" type="pres">
      <dgm:prSet presAssocID="{C0C877AB-35F4-4321-ABD6-3D86DFF00484}" presName="accentRepeatNode" presStyleLbl="solidFgAcc1" presStyleIdx="5" presStyleCnt="7"/>
      <dgm:spPr/>
    </dgm:pt>
    <dgm:pt modelId="{ABA40888-014E-4511-AE28-326D25F2AD51}" type="pres">
      <dgm:prSet presAssocID="{6F3EA4BD-7A93-4D07-BD40-35F1071D9B8D}" presName="text_7" presStyleLbl="node1" presStyleIdx="6" presStyleCnt="7">
        <dgm:presLayoutVars>
          <dgm:bulletEnabled val="1"/>
        </dgm:presLayoutVars>
      </dgm:prSet>
      <dgm:spPr/>
    </dgm:pt>
    <dgm:pt modelId="{A414474C-BD0E-479D-8CD1-EC3EB9838035}" type="pres">
      <dgm:prSet presAssocID="{6F3EA4BD-7A93-4D07-BD40-35F1071D9B8D}" presName="accent_7" presStyleCnt="0"/>
      <dgm:spPr/>
    </dgm:pt>
    <dgm:pt modelId="{E2007074-3765-4BC8-AB23-2EDFA0DF5035}" type="pres">
      <dgm:prSet presAssocID="{6F3EA4BD-7A93-4D07-BD40-35F1071D9B8D}" presName="accentRepeatNode" presStyleLbl="solidFgAcc1" presStyleIdx="6" presStyleCnt="7"/>
      <dgm:spPr/>
    </dgm:pt>
  </dgm:ptLst>
  <dgm:cxnLst>
    <dgm:cxn modelId="{B448CE04-2074-44D3-8C67-7A587C1F907C}" type="presOf" srcId="{B5341404-CA1A-4A8F-95ED-3B032E67BE43}" destId="{95C1FBA6-2B0A-4022-AC97-4887998B28D5}" srcOrd="0" destOrd="0" presId="urn:microsoft.com/office/officeart/2008/layout/VerticalCurvedList"/>
    <dgm:cxn modelId="{FEE2EA1A-C819-46D7-AAB0-68C0A354040C}" srcId="{B5341404-CA1A-4A8F-95ED-3B032E67BE43}" destId="{A518CC1B-ED13-45D6-B4C7-F6973BEA671A}" srcOrd="1" destOrd="0" parTransId="{D2261B19-E00D-482A-A710-4A0628F31277}" sibTransId="{0AC07630-41E2-482F-A8BA-E4FDD5BF2D5F}"/>
    <dgm:cxn modelId="{94C6E426-4BE7-43D7-98AF-FF0BD83F7AA6}" srcId="{B5341404-CA1A-4A8F-95ED-3B032E67BE43}" destId="{99AD083A-594F-4EA1-BE0E-ED76D3C31EAB}" srcOrd="2" destOrd="0" parTransId="{70A444EC-C523-43E7-B406-72652E94A14E}" sibTransId="{C3588B77-FB49-47CF-80F2-528F4A010EFE}"/>
    <dgm:cxn modelId="{A15DB66F-1FA2-43B0-90C8-889000D41F5A}" type="presOf" srcId="{6F3EA4BD-7A93-4D07-BD40-35F1071D9B8D}" destId="{ABA40888-014E-4511-AE28-326D25F2AD51}" srcOrd="0" destOrd="0" presId="urn:microsoft.com/office/officeart/2008/layout/VerticalCurvedList"/>
    <dgm:cxn modelId="{F5A48A73-6292-4823-928C-2F6F58194516}" type="presOf" srcId="{5BE0792B-B27B-4CDA-A08D-33430B3FFF9C}" destId="{47DCF410-821C-47F2-B453-14C799577328}" srcOrd="0" destOrd="0" presId="urn:microsoft.com/office/officeart/2008/layout/VerticalCurvedList"/>
    <dgm:cxn modelId="{934CCE5A-E62F-41CF-8461-0679F2D42DA6}" type="presOf" srcId="{AE1F143E-3049-4EF9-BAEB-248B2380F3E8}" destId="{11BC265C-A498-4AFF-9C21-F96C1139410C}" srcOrd="0" destOrd="0" presId="urn:microsoft.com/office/officeart/2008/layout/VerticalCurvedList"/>
    <dgm:cxn modelId="{BD80F5A7-6BF8-49C6-A152-F62249039888}" type="presOf" srcId="{99AD083A-594F-4EA1-BE0E-ED76D3C31EAB}" destId="{2B82057B-EC03-4C86-8A6B-B646A6130477}" srcOrd="0" destOrd="0" presId="urn:microsoft.com/office/officeart/2008/layout/VerticalCurvedList"/>
    <dgm:cxn modelId="{0C46D4AB-2D91-4FFE-9D8D-F87BE4CC8053}" srcId="{B5341404-CA1A-4A8F-95ED-3B032E67BE43}" destId="{AE1F143E-3049-4EF9-BAEB-248B2380F3E8}" srcOrd="3" destOrd="0" parTransId="{A1E97710-9E10-4561-9C12-65B61773D0E3}" sibTransId="{788CD590-6A30-4368-BF34-85274E1DEF06}"/>
    <dgm:cxn modelId="{B003C5B8-89A0-4F71-AD77-7DEBBD80DE2E}" srcId="{B5341404-CA1A-4A8F-95ED-3B032E67BE43}" destId="{5BE0792B-B27B-4CDA-A08D-33430B3FFF9C}" srcOrd="4" destOrd="0" parTransId="{59CD9C27-F9AC-42FC-9980-B0082C6B6CF0}" sibTransId="{FB9E6C14-26EF-4C8A-AC98-E827F0771128}"/>
    <dgm:cxn modelId="{66FC6ABA-44EC-4C65-A8B4-D8AA1F97A483}" type="presOf" srcId="{A518CC1B-ED13-45D6-B4C7-F6973BEA671A}" destId="{AAD897F0-26B7-4591-9F78-8BD2A27E2ADB}" srcOrd="0" destOrd="0" presId="urn:microsoft.com/office/officeart/2008/layout/VerticalCurvedList"/>
    <dgm:cxn modelId="{D3C1D2BA-A838-4858-B521-722214E7C157}" srcId="{B5341404-CA1A-4A8F-95ED-3B032E67BE43}" destId="{6F3EA4BD-7A93-4D07-BD40-35F1071D9B8D}" srcOrd="6" destOrd="0" parTransId="{185F5B92-3F5B-4E0A-A841-9B209E5698F4}" sibTransId="{F9C7D527-2043-4D9B-AF97-C90FEE19B99E}"/>
    <dgm:cxn modelId="{6F4D7BC6-4989-4404-93B9-D72494F02600}" type="presOf" srcId="{C0C877AB-35F4-4321-ABD6-3D86DFF00484}" destId="{E2E5E241-A008-428E-9247-181F33871FCA}" srcOrd="0" destOrd="0" presId="urn:microsoft.com/office/officeart/2008/layout/VerticalCurvedList"/>
    <dgm:cxn modelId="{D8B2D2CE-1287-4924-808B-F1B8A52C7057}" srcId="{B5341404-CA1A-4A8F-95ED-3B032E67BE43}" destId="{C0C877AB-35F4-4321-ABD6-3D86DFF00484}" srcOrd="5" destOrd="0" parTransId="{50954EA1-0A31-4E08-8A2B-5EBC16433136}" sibTransId="{1D2CE145-60DC-4251-9360-4F75770F5CB5}"/>
    <dgm:cxn modelId="{C6C7BED6-6A8F-47AB-B3B6-5AACE61B6438}" srcId="{B5341404-CA1A-4A8F-95ED-3B032E67BE43}" destId="{1CABE79A-8A7F-4A4E-A210-98D40C4D6F56}" srcOrd="0" destOrd="0" parTransId="{110C541C-E402-402C-A936-B81A0C1B143D}" sibTransId="{97A9DF9D-345D-4CB1-82CF-DBC4A1B601CA}"/>
    <dgm:cxn modelId="{7B98ADDA-5083-42B4-A455-EF4D0DF36D4F}" type="presOf" srcId="{97A9DF9D-345D-4CB1-82CF-DBC4A1B601CA}" destId="{635FF0F1-514C-4C36-9795-7F0A9B6F3412}" srcOrd="0" destOrd="0" presId="urn:microsoft.com/office/officeart/2008/layout/VerticalCurvedList"/>
    <dgm:cxn modelId="{DDD7E0FA-FD15-4E6E-8E7B-E0D9FB5EC3C1}" type="presOf" srcId="{1CABE79A-8A7F-4A4E-A210-98D40C4D6F56}" destId="{1C9835D6-2A9C-4B0F-914B-8E97714278EA}" srcOrd="0" destOrd="0" presId="urn:microsoft.com/office/officeart/2008/layout/VerticalCurvedList"/>
    <dgm:cxn modelId="{E0826C19-FCB6-4324-B9CB-CD00921EB8AF}" type="presParOf" srcId="{95C1FBA6-2B0A-4022-AC97-4887998B28D5}" destId="{F141DB4E-D72C-4364-BD25-7FFE207BF085}" srcOrd="0" destOrd="0" presId="urn:microsoft.com/office/officeart/2008/layout/VerticalCurvedList"/>
    <dgm:cxn modelId="{A7AF884E-41F7-42F7-8776-E00C277E6AD8}" type="presParOf" srcId="{F141DB4E-D72C-4364-BD25-7FFE207BF085}" destId="{95EA6B2F-9C6B-4E8F-88AF-DCC945BF47EB}" srcOrd="0" destOrd="0" presId="urn:microsoft.com/office/officeart/2008/layout/VerticalCurvedList"/>
    <dgm:cxn modelId="{2DF1D19A-B79D-483D-AD0A-C706077B4C71}" type="presParOf" srcId="{95EA6B2F-9C6B-4E8F-88AF-DCC945BF47EB}" destId="{D143A3C6-CDFB-49C3-9702-77D451E1E5AC}" srcOrd="0" destOrd="0" presId="urn:microsoft.com/office/officeart/2008/layout/VerticalCurvedList"/>
    <dgm:cxn modelId="{9C4614B4-5D55-4278-9770-09A759AD1D4B}" type="presParOf" srcId="{95EA6B2F-9C6B-4E8F-88AF-DCC945BF47EB}" destId="{635FF0F1-514C-4C36-9795-7F0A9B6F3412}" srcOrd="1" destOrd="0" presId="urn:microsoft.com/office/officeart/2008/layout/VerticalCurvedList"/>
    <dgm:cxn modelId="{047A580E-64FD-4BA5-A3D4-0C6037C732CE}" type="presParOf" srcId="{95EA6B2F-9C6B-4E8F-88AF-DCC945BF47EB}" destId="{D02CE54B-679B-48C8-904C-35E25AC9FCF9}" srcOrd="2" destOrd="0" presId="urn:microsoft.com/office/officeart/2008/layout/VerticalCurvedList"/>
    <dgm:cxn modelId="{823E2C9D-86F7-45FF-98E1-4CD6AD152336}" type="presParOf" srcId="{95EA6B2F-9C6B-4E8F-88AF-DCC945BF47EB}" destId="{92DED30F-6F5B-4B76-9C98-122737028543}" srcOrd="3" destOrd="0" presId="urn:microsoft.com/office/officeart/2008/layout/VerticalCurvedList"/>
    <dgm:cxn modelId="{E60B68F6-2247-4FE1-BB3B-2132A36500B0}" type="presParOf" srcId="{F141DB4E-D72C-4364-BD25-7FFE207BF085}" destId="{1C9835D6-2A9C-4B0F-914B-8E97714278EA}" srcOrd="1" destOrd="0" presId="urn:microsoft.com/office/officeart/2008/layout/VerticalCurvedList"/>
    <dgm:cxn modelId="{A2347DC3-A414-4628-9AB6-0475E7936E3C}" type="presParOf" srcId="{F141DB4E-D72C-4364-BD25-7FFE207BF085}" destId="{72867B88-BE15-4513-9B8B-C04B7E93F659}" srcOrd="2" destOrd="0" presId="urn:microsoft.com/office/officeart/2008/layout/VerticalCurvedList"/>
    <dgm:cxn modelId="{8979DF21-2CD0-4432-BB31-11D423274C9E}" type="presParOf" srcId="{72867B88-BE15-4513-9B8B-C04B7E93F659}" destId="{82044534-3553-48E3-A1B0-EE449B9BA200}" srcOrd="0" destOrd="0" presId="urn:microsoft.com/office/officeart/2008/layout/VerticalCurvedList"/>
    <dgm:cxn modelId="{F17FA0CA-5008-4F14-944A-68235C909233}" type="presParOf" srcId="{F141DB4E-D72C-4364-BD25-7FFE207BF085}" destId="{AAD897F0-26B7-4591-9F78-8BD2A27E2ADB}" srcOrd="3" destOrd="0" presId="urn:microsoft.com/office/officeart/2008/layout/VerticalCurvedList"/>
    <dgm:cxn modelId="{3E470C4F-E421-4714-846A-82FC65636E61}" type="presParOf" srcId="{F141DB4E-D72C-4364-BD25-7FFE207BF085}" destId="{42C27F0B-DF5E-48DE-A256-CC0E64B582F1}" srcOrd="4" destOrd="0" presId="urn:microsoft.com/office/officeart/2008/layout/VerticalCurvedList"/>
    <dgm:cxn modelId="{971DD4E2-2E95-4E07-8447-2C09B155F2B7}" type="presParOf" srcId="{42C27F0B-DF5E-48DE-A256-CC0E64B582F1}" destId="{5DC07C65-6DE8-42E6-8A05-E3C6504ECB86}" srcOrd="0" destOrd="0" presId="urn:microsoft.com/office/officeart/2008/layout/VerticalCurvedList"/>
    <dgm:cxn modelId="{3C26870C-EF59-4C7E-BADA-C5A39797F3C6}" type="presParOf" srcId="{F141DB4E-D72C-4364-BD25-7FFE207BF085}" destId="{2B82057B-EC03-4C86-8A6B-B646A6130477}" srcOrd="5" destOrd="0" presId="urn:microsoft.com/office/officeart/2008/layout/VerticalCurvedList"/>
    <dgm:cxn modelId="{358D69F9-20CF-456C-BE0E-F4B273ED9FA0}" type="presParOf" srcId="{F141DB4E-D72C-4364-BD25-7FFE207BF085}" destId="{080198C1-B806-4719-9879-7A9AA2B7C0D6}" srcOrd="6" destOrd="0" presId="urn:microsoft.com/office/officeart/2008/layout/VerticalCurvedList"/>
    <dgm:cxn modelId="{CB9C5F0D-C4AF-42E8-A2FC-AE87D8C2848A}" type="presParOf" srcId="{080198C1-B806-4719-9879-7A9AA2B7C0D6}" destId="{C12298FB-3D20-4455-90B8-4F93A27BE2B6}" srcOrd="0" destOrd="0" presId="urn:microsoft.com/office/officeart/2008/layout/VerticalCurvedList"/>
    <dgm:cxn modelId="{C9F20088-E8FE-4EDD-B194-AC0B4E80785C}" type="presParOf" srcId="{F141DB4E-D72C-4364-BD25-7FFE207BF085}" destId="{11BC265C-A498-4AFF-9C21-F96C1139410C}" srcOrd="7" destOrd="0" presId="urn:microsoft.com/office/officeart/2008/layout/VerticalCurvedList"/>
    <dgm:cxn modelId="{AED47388-89E0-445F-9A12-65F48F226CC3}" type="presParOf" srcId="{F141DB4E-D72C-4364-BD25-7FFE207BF085}" destId="{30B32908-FC50-4997-ADDB-1DD81AE35944}" srcOrd="8" destOrd="0" presId="urn:microsoft.com/office/officeart/2008/layout/VerticalCurvedList"/>
    <dgm:cxn modelId="{81B3699C-A297-4CC1-9495-51FF297CA87B}" type="presParOf" srcId="{30B32908-FC50-4997-ADDB-1DD81AE35944}" destId="{1DF05033-A976-4A86-A157-FAC1CD84CEF8}" srcOrd="0" destOrd="0" presId="urn:microsoft.com/office/officeart/2008/layout/VerticalCurvedList"/>
    <dgm:cxn modelId="{8BE9ED04-53C9-43D0-9920-0603B8810B77}" type="presParOf" srcId="{F141DB4E-D72C-4364-BD25-7FFE207BF085}" destId="{47DCF410-821C-47F2-B453-14C799577328}" srcOrd="9" destOrd="0" presId="urn:microsoft.com/office/officeart/2008/layout/VerticalCurvedList"/>
    <dgm:cxn modelId="{A970C0D4-6F88-4CA4-A1E0-F514C0441042}" type="presParOf" srcId="{F141DB4E-D72C-4364-BD25-7FFE207BF085}" destId="{47F8D721-50D4-40DF-83FD-3FD4B97DAFB6}" srcOrd="10" destOrd="0" presId="urn:microsoft.com/office/officeart/2008/layout/VerticalCurvedList"/>
    <dgm:cxn modelId="{39BBFABF-7536-4309-B325-19ED9C32A556}" type="presParOf" srcId="{47F8D721-50D4-40DF-83FD-3FD4B97DAFB6}" destId="{034B5677-6928-4D57-911C-316F71B49CD9}" srcOrd="0" destOrd="0" presId="urn:microsoft.com/office/officeart/2008/layout/VerticalCurvedList"/>
    <dgm:cxn modelId="{98A9444A-72B4-4994-8662-6C34815FDF68}" type="presParOf" srcId="{F141DB4E-D72C-4364-BD25-7FFE207BF085}" destId="{E2E5E241-A008-428E-9247-181F33871FCA}" srcOrd="11" destOrd="0" presId="urn:microsoft.com/office/officeart/2008/layout/VerticalCurvedList"/>
    <dgm:cxn modelId="{AF4470D7-7C91-4D37-9F45-E44F6AA56F6F}" type="presParOf" srcId="{F141DB4E-D72C-4364-BD25-7FFE207BF085}" destId="{93F002EC-AE52-4210-8872-1BDAB3333DAD}" srcOrd="12" destOrd="0" presId="urn:microsoft.com/office/officeart/2008/layout/VerticalCurvedList"/>
    <dgm:cxn modelId="{51246ACB-6C13-42F0-8A1C-1743CDE8DCDF}" type="presParOf" srcId="{93F002EC-AE52-4210-8872-1BDAB3333DAD}" destId="{31E1F3B3-20B4-42D4-856E-2542FF251454}" srcOrd="0" destOrd="0" presId="urn:microsoft.com/office/officeart/2008/layout/VerticalCurvedList"/>
    <dgm:cxn modelId="{7E28340F-0677-4CCC-B7D1-5FCCD94AE1A4}" type="presParOf" srcId="{F141DB4E-D72C-4364-BD25-7FFE207BF085}" destId="{ABA40888-014E-4511-AE28-326D25F2AD51}" srcOrd="13" destOrd="0" presId="urn:microsoft.com/office/officeart/2008/layout/VerticalCurvedList"/>
    <dgm:cxn modelId="{C3567EEC-E024-4353-B05D-02177F420D49}" type="presParOf" srcId="{F141DB4E-D72C-4364-BD25-7FFE207BF085}" destId="{A414474C-BD0E-479D-8CD1-EC3EB9838035}" srcOrd="14" destOrd="0" presId="urn:microsoft.com/office/officeart/2008/layout/VerticalCurvedList"/>
    <dgm:cxn modelId="{53F6067A-3388-4CA8-9AFC-4167D2F96C30}" type="presParOf" srcId="{A414474C-BD0E-479D-8CD1-EC3EB9838035}" destId="{E2007074-3765-4BC8-AB23-2EDFA0DF5035}"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5341404-CA1A-4A8F-95ED-3B032E67BE43}" type="doc">
      <dgm:prSet loTypeId="urn:microsoft.com/office/officeart/2008/layout/VerticalCurvedList" loCatId="list" qsTypeId="urn:microsoft.com/office/officeart/2005/8/quickstyle/3d3" qsCatId="3D" csTypeId="urn:microsoft.com/office/officeart/2005/8/colors/accent5_2" csCatId="accent5" phldr="1"/>
      <dgm:spPr/>
      <dgm:t>
        <a:bodyPr rtlCol="0"/>
        <a:lstStyle/>
        <a:p>
          <a:pPr rtl="0"/>
          <a:endParaRPr lang="en-US"/>
        </a:p>
      </dgm:t>
    </dgm:pt>
    <dgm:pt modelId="{1CABE79A-8A7F-4A4E-A210-98D40C4D6F56}">
      <dgm:prSet custT="1"/>
      <dgm:spPr/>
      <dgm:t>
        <a:bodyPr rtlCol="0"/>
        <a:lstStyle/>
        <a:p>
          <a:r>
            <a:rPr lang="en-US" sz="2000" noProof="1"/>
            <a:t>Crear</a:t>
          </a:r>
          <a:endParaRPr lang="es-ES" sz="700" noProof="1"/>
        </a:p>
      </dgm:t>
    </dgm:pt>
    <dgm:pt modelId="{110C541C-E402-402C-A936-B81A0C1B143D}" type="parTrans" cxnId="{C6C7BED6-6A8F-47AB-B3B6-5AACE61B6438}">
      <dgm:prSet/>
      <dgm:spPr/>
      <dgm:t>
        <a:bodyPr rtlCol="0"/>
        <a:lstStyle/>
        <a:p>
          <a:pPr rtl="0"/>
          <a:endParaRPr lang="es-ES" noProof="1"/>
        </a:p>
      </dgm:t>
    </dgm:pt>
    <dgm:pt modelId="{97A9DF9D-345D-4CB1-82CF-DBC4A1B601CA}" type="sibTrans" cxnId="{C6C7BED6-6A8F-47AB-B3B6-5AACE61B6438}">
      <dgm:prSet/>
      <dgm:spPr/>
      <dgm:t>
        <a:bodyPr rtlCol="0"/>
        <a:lstStyle/>
        <a:p>
          <a:pPr rtl="0"/>
          <a:endParaRPr lang="es-ES" noProof="1"/>
        </a:p>
      </dgm:t>
    </dgm:pt>
    <dgm:pt modelId="{A518CC1B-ED13-45D6-B4C7-F6973BEA671A}">
      <dgm:prSet custT="1"/>
      <dgm:spPr/>
      <dgm:t>
        <a:bodyPr rtlCol="0"/>
        <a:lstStyle/>
        <a:p>
          <a:r>
            <a:rPr lang="en-US" sz="2000" noProof="1"/>
            <a:t>Recorrer Lista</a:t>
          </a:r>
          <a:endParaRPr lang="es-ES" sz="2000" noProof="1"/>
        </a:p>
      </dgm:t>
    </dgm:pt>
    <dgm:pt modelId="{D2261B19-E00D-482A-A710-4A0628F31277}" type="parTrans" cxnId="{FEE2EA1A-C819-46D7-AAB0-68C0A354040C}">
      <dgm:prSet/>
      <dgm:spPr/>
      <dgm:t>
        <a:bodyPr rtlCol="0"/>
        <a:lstStyle/>
        <a:p>
          <a:pPr rtl="0"/>
          <a:endParaRPr lang="es-ES" noProof="1"/>
        </a:p>
      </dgm:t>
    </dgm:pt>
    <dgm:pt modelId="{0AC07630-41E2-482F-A8BA-E4FDD5BF2D5F}" type="sibTrans" cxnId="{FEE2EA1A-C819-46D7-AAB0-68C0A354040C}">
      <dgm:prSet/>
      <dgm:spPr/>
      <dgm:t>
        <a:bodyPr rtlCol="0"/>
        <a:lstStyle/>
        <a:p>
          <a:pPr rtl="0"/>
          <a:endParaRPr lang="es-ES" noProof="1"/>
        </a:p>
      </dgm:t>
    </dgm:pt>
    <dgm:pt modelId="{99AD083A-594F-4EA1-BE0E-ED76D3C31EAB}">
      <dgm:prSet custT="1"/>
      <dgm:spPr/>
      <dgm:t>
        <a:bodyPr rtlCol="0"/>
        <a:lstStyle/>
        <a:p>
          <a:r>
            <a:rPr lang="en-US" sz="1800" noProof="1"/>
            <a:t>Tama</a:t>
          </a:r>
          <a:r>
            <a:rPr lang="es-GT" sz="1800" noProof="1"/>
            <a:t>ño</a:t>
          </a:r>
          <a:endParaRPr lang="es-ES" sz="1800" noProof="1"/>
        </a:p>
      </dgm:t>
    </dgm:pt>
    <dgm:pt modelId="{70A444EC-C523-43E7-B406-72652E94A14E}" type="parTrans" cxnId="{94C6E426-4BE7-43D7-98AF-FF0BD83F7AA6}">
      <dgm:prSet/>
      <dgm:spPr/>
      <dgm:t>
        <a:bodyPr rtlCol="0"/>
        <a:lstStyle/>
        <a:p>
          <a:pPr rtl="0"/>
          <a:endParaRPr lang="es-ES" noProof="1"/>
        </a:p>
      </dgm:t>
    </dgm:pt>
    <dgm:pt modelId="{C3588B77-FB49-47CF-80F2-528F4A010EFE}" type="sibTrans" cxnId="{94C6E426-4BE7-43D7-98AF-FF0BD83F7AA6}">
      <dgm:prSet/>
      <dgm:spPr/>
      <dgm:t>
        <a:bodyPr rtlCol="0"/>
        <a:lstStyle/>
        <a:p>
          <a:pPr rtl="0"/>
          <a:endParaRPr lang="es-ES" noProof="1"/>
        </a:p>
      </dgm:t>
    </dgm:pt>
    <dgm:pt modelId="{AE1F143E-3049-4EF9-BAEB-248B2380F3E8}">
      <dgm:prSet custT="1"/>
      <dgm:spPr/>
      <dgm:t>
        <a:bodyPr rtlCol="0"/>
        <a:lstStyle/>
        <a:p>
          <a:r>
            <a:rPr lang="es-GT" sz="1500" noProof="1"/>
            <a:t>Agregar:  Agregar al inicio | </a:t>
          </a:r>
          <a:r>
            <a:rPr lang="es-ES" sz="1500" noProof="1"/>
            <a:t>Agregar al final</a:t>
          </a:r>
        </a:p>
      </dgm:t>
    </dgm:pt>
    <dgm:pt modelId="{A1E97710-9E10-4561-9C12-65B61773D0E3}" type="parTrans" cxnId="{0C46D4AB-2D91-4FFE-9D8D-F87BE4CC8053}">
      <dgm:prSet/>
      <dgm:spPr/>
      <dgm:t>
        <a:bodyPr/>
        <a:lstStyle/>
        <a:p>
          <a:endParaRPr lang="en-US"/>
        </a:p>
      </dgm:t>
    </dgm:pt>
    <dgm:pt modelId="{788CD590-6A30-4368-BF34-85274E1DEF06}" type="sibTrans" cxnId="{0C46D4AB-2D91-4FFE-9D8D-F87BE4CC8053}">
      <dgm:prSet/>
      <dgm:spPr/>
      <dgm:t>
        <a:bodyPr/>
        <a:lstStyle/>
        <a:p>
          <a:endParaRPr lang="en-US"/>
        </a:p>
      </dgm:t>
    </dgm:pt>
    <dgm:pt modelId="{5BE0792B-B27B-4CDA-A08D-33430B3FFF9C}">
      <dgm:prSet custT="1"/>
      <dgm:spPr/>
      <dgm:t>
        <a:bodyPr rtlCol="0"/>
        <a:lstStyle/>
        <a:p>
          <a:r>
            <a:rPr lang="es-ES" sz="1600" noProof="1"/>
            <a:t>Eliminar: Eliminar al inicio | Eliminar al final</a:t>
          </a:r>
        </a:p>
      </dgm:t>
    </dgm:pt>
    <dgm:pt modelId="{59CD9C27-F9AC-42FC-9980-B0082C6B6CF0}" type="parTrans" cxnId="{B003C5B8-89A0-4F71-AD77-7DEBBD80DE2E}">
      <dgm:prSet/>
      <dgm:spPr/>
      <dgm:t>
        <a:bodyPr/>
        <a:lstStyle/>
        <a:p>
          <a:endParaRPr lang="en-US"/>
        </a:p>
      </dgm:t>
    </dgm:pt>
    <dgm:pt modelId="{FB9E6C14-26EF-4C8A-AC98-E827F0771128}" type="sibTrans" cxnId="{B003C5B8-89A0-4F71-AD77-7DEBBD80DE2E}">
      <dgm:prSet/>
      <dgm:spPr/>
      <dgm:t>
        <a:bodyPr/>
        <a:lstStyle/>
        <a:p>
          <a:endParaRPr lang="en-US"/>
        </a:p>
      </dgm:t>
    </dgm:pt>
    <dgm:pt modelId="{C0C877AB-35F4-4321-ABD6-3D86DFF00484}">
      <dgm:prSet custT="1"/>
      <dgm:spPr/>
      <dgm:t>
        <a:bodyPr rtlCol="0"/>
        <a:lstStyle/>
        <a:p>
          <a:r>
            <a:rPr lang="es-GT" sz="2000" noProof="1"/>
            <a:t>Esta vacio</a:t>
          </a:r>
          <a:endParaRPr lang="es-ES" sz="2000" noProof="1"/>
        </a:p>
      </dgm:t>
    </dgm:pt>
    <dgm:pt modelId="{50954EA1-0A31-4E08-8A2B-5EBC16433136}" type="parTrans" cxnId="{D8B2D2CE-1287-4924-808B-F1B8A52C7057}">
      <dgm:prSet/>
      <dgm:spPr/>
      <dgm:t>
        <a:bodyPr/>
        <a:lstStyle/>
        <a:p>
          <a:endParaRPr lang="en-US"/>
        </a:p>
      </dgm:t>
    </dgm:pt>
    <dgm:pt modelId="{1D2CE145-60DC-4251-9360-4F75770F5CB5}" type="sibTrans" cxnId="{D8B2D2CE-1287-4924-808B-F1B8A52C7057}">
      <dgm:prSet/>
      <dgm:spPr/>
      <dgm:t>
        <a:bodyPr/>
        <a:lstStyle/>
        <a:p>
          <a:endParaRPr lang="en-US"/>
        </a:p>
      </dgm:t>
    </dgm:pt>
    <dgm:pt modelId="{6F3EA4BD-7A93-4D07-BD40-35F1071D9B8D}">
      <dgm:prSet custT="1"/>
      <dgm:spPr/>
      <dgm:t>
        <a:bodyPr rtlCol="0"/>
        <a:lstStyle/>
        <a:p>
          <a:r>
            <a:rPr lang="es-GT" sz="2000" noProof="1"/>
            <a:t>Buscar Dato</a:t>
          </a:r>
          <a:endParaRPr lang="es-ES" sz="2000" noProof="1"/>
        </a:p>
      </dgm:t>
    </dgm:pt>
    <dgm:pt modelId="{185F5B92-3F5B-4E0A-A841-9B209E5698F4}" type="parTrans" cxnId="{D3C1D2BA-A838-4858-B521-722214E7C157}">
      <dgm:prSet/>
      <dgm:spPr/>
      <dgm:t>
        <a:bodyPr/>
        <a:lstStyle/>
        <a:p>
          <a:endParaRPr lang="en-US"/>
        </a:p>
      </dgm:t>
    </dgm:pt>
    <dgm:pt modelId="{F9C7D527-2043-4D9B-AF97-C90FEE19B99E}" type="sibTrans" cxnId="{D3C1D2BA-A838-4858-B521-722214E7C157}">
      <dgm:prSet/>
      <dgm:spPr/>
      <dgm:t>
        <a:bodyPr/>
        <a:lstStyle/>
        <a:p>
          <a:endParaRPr lang="en-US"/>
        </a:p>
      </dgm:t>
    </dgm:pt>
    <dgm:pt modelId="{95C1FBA6-2B0A-4022-AC97-4887998B28D5}" type="pres">
      <dgm:prSet presAssocID="{B5341404-CA1A-4A8F-95ED-3B032E67BE43}" presName="Name0" presStyleCnt="0">
        <dgm:presLayoutVars>
          <dgm:chMax val="7"/>
          <dgm:chPref val="7"/>
          <dgm:dir/>
        </dgm:presLayoutVars>
      </dgm:prSet>
      <dgm:spPr/>
    </dgm:pt>
    <dgm:pt modelId="{F141DB4E-D72C-4364-BD25-7FFE207BF085}" type="pres">
      <dgm:prSet presAssocID="{B5341404-CA1A-4A8F-95ED-3B032E67BE43}" presName="Name1" presStyleCnt="0"/>
      <dgm:spPr/>
    </dgm:pt>
    <dgm:pt modelId="{95EA6B2F-9C6B-4E8F-88AF-DCC945BF47EB}" type="pres">
      <dgm:prSet presAssocID="{B5341404-CA1A-4A8F-95ED-3B032E67BE43}" presName="cycle" presStyleCnt="0"/>
      <dgm:spPr/>
    </dgm:pt>
    <dgm:pt modelId="{D143A3C6-CDFB-49C3-9702-77D451E1E5AC}" type="pres">
      <dgm:prSet presAssocID="{B5341404-CA1A-4A8F-95ED-3B032E67BE43}" presName="srcNode" presStyleLbl="node1" presStyleIdx="0" presStyleCnt="7"/>
      <dgm:spPr/>
    </dgm:pt>
    <dgm:pt modelId="{635FF0F1-514C-4C36-9795-7F0A9B6F3412}" type="pres">
      <dgm:prSet presAssocID="{B5341404-CA1A-4A8F-95ED-3B032E67BE43}" presName="conn" presStyleLbl="parChTrans1D2" presStyleIdx="0" presStyleCnt="1"/>
      <dgm:spPr/>
    </dgm:pt>
    <dgm:pt modelId="{D02CE54B-679B-48C8-904C-35E25AC9FCF9}" type="pres">
      <dgm:prSet presAssocID="{B5341404-CA1A-4A8F-95ED-3B032E67BE43}" presName="extraNode" presStyleLbl="node1" presStyleIdx="0" presStyleCnt="7"/>
      <dgm:spPr/>
    </dgm:pt>
    <dgm:pt modelId="{92DED30F-6F5B-4B76-9C98-122737028543}" type="pres">
      <dgm:prSet presAssocID="{B5341404-CA1A-4A8F-95ED-3B032E67BE43}" presName="dstNode" presStyleLbl="node1" presStyleIdx="0" presStyleCnt="7"/>
      <dgm:spPr/>
    </dgm:pt>
    <dgm:pt modelId="{1C9835D6-2A9C-4B0F-914B-8E97714278EA}" type="pres">
      <dgm:prSet presAssocID="{1CABE79A-8A7F-4A4E-A210-98D40C4D6F56}" presName="text_1" presStyleLbl="node1" presStyleIdx="0" presStyleCnt="7">
        <dgm:presLayoutVars>
          <dgm:bulletEnabled val="1"/>
        </dgm:presLayoutVars>
      </dgm:prSet>
      <dgm:spPr/>
    </dgm:pt>
    <dgm:pt modelId="{72867B88-BE15-4513-9B8B-C04B7E93F659}" type="pres">
      <dgm:prSet presAssocID="{1CABE79A-8A7F-4A4E-A210-98D40C4D6F56}" presName="accent_1" presStyleCnt="0"/>
      <dgm:spPr/>
    </dgm:pt>
    <dgm:pt modelId="{82044534-3553-48E3-A1B0-EE449B9BA200}" type="pres">
      <dgm:prSet presAssocID="{1CABE79A-8A7F-4A4E-A210-98D40C4D6F56}" presName="accentRepeatNode" presStyleLbl="solidFgAcc1" presStyleIdx="0" presStyleCnt="7"/>
      <dgm:spPr/>
    </dgm:pt>
    <dgm:pt modelId="{AAD897F0-26B7-4591-9F78-8BD2A27E2ADB}" type="pres">
      <dgm:prSet presAssocID="{A518CC1B-ED13-45D6-B4C7-F6973BEA671A}" presName="text_2" presStyleLbl="node1" presStyleIdx="1" presStyleCnt="7">
        <dgm:presLayoutVars>
          <dgm:bulletEnabled val="1"/>
        </dgm:presLayoutVars>
      </dgm:prSet>
      <dgm:spPr/>
    </dgm:pt>
    <dgm:pt modelId="{42C27F0B-DF5E-48DE-A256-CC0E64B582F1}" type="pres">
      <dgm:prSet presAssocID="{A518CC1B-ED13-45D6-B4C7-F6973BEA671A}" presName="accent_2" presStyleCnt="0"/>
      <dgm:spPr/>
    </dgm:pt>
    <dgm:pt modelId="{5DC07C65-6DE8-42E6-8A05-E3C6504ECB86}" type="pres">
      <dgm:prSet presAssocID="{A518CC1B-ED13-45D6-B4C7-F6973BEA671A}" presName="accentRepeatNode" presStyleLbl="solidFgAcc1" presStyleIdx="1" presStyleCnt="7"/>
      <dgm:spPr/>
    </dgm:pt>
    <dgm:pt modelId="{2B82057B-EC03-4C86-8A6B-B646A6130477}" type="pres">
      <dgm:prSet presAssocID="{99AD083A-594F-4EA1-BE0E-ED76D3C31EAB}" presName="text_3" presStyleLbl="node1" presStyleIdx="2" presStyleCnt="7">
        <dgm:presLayoutVars>
          <dgm:bulletEnabled val="1"/>
        </dgm:presLayoutVars>
      </dgm:prSet>
      <dgm:spPr/>
    </dgm:pt>
    <dgm:pt modelId="{080198C1-B806-4719-9879-7A9AA2B7C0D6}" type="pres">
      <dgm:prSet presAssocID="{99AD083A-594F-4EA1-BE0E-ED76D3C31EAB}" presName="accent_3" presStyleCnt="0"/>
      <dgm:spPr/>
    </dgm:pt>
    <dgm:pt modelId="{C12298FB-3D20-4455-90B8-4F93A27BE2B6}" type="pres">
      <dgm:prSet presAssocID="{99AD083A-594F-4EA1-BE0E-ED76D3C31EAB}" presName="accentRepeatNode" presStyleLbl="solidFgAcc1" presStyleIdx="2" presStyleCnt="7"/>
      <dgm:spPr/>
    </dgm:pt>
    <dgm:pt modelId="{11BC265C-A498-4AFF-9C21-F96C1139410C}" type="pres">
      <dgm:prSet presAssocID="{AE1F143E-3049-4EF9-BAEB-248B2380F3E8}" presName="text_4" presStyleLbl="node1" presStyleIdx="3" presStyleCnt="7" custScaleY="118788">
        <dgm:presLayoutVars>
          <dgm:bulletEnabled val="1"/>
        </dgm:presLayoutVars>
      </dgm:prSet>
      <dgm:spPr/>
    </dgm:pt>
    <dgm:pt modelId="{30B32908-FC50-4997-ADDB-1DD81AE35944}" type="pres">
      <dgm:prSet presAssocID="{AE1F143E-3049-4EF9-BAEB-248B2380F3E8}" presName="accent_4" presStyleCnt="0"/>
      <dgm:spPr/>
    </dgm:pt>
    <dgm:pt modelId="{1DF05033-A976-4A86-A157-FAC1CD84CEF8}" type="pres">
      <dgm:prSet presAssocID="{AE1F143E-3049-4EF9-BAEB-248B2380F3E8}" presName="accentRepeatNode" presStyleLbl="solidFgAcc1" presStyleIdx="3" presStyleCnt="7"/>
      <dgm:spPr/>
    </dgm:pt>
    <dgm:pt modelId="{47DCF410-821C-47F2-B453-14C799577328}" type="pres">
      <dgm:prSet presAssocID="{5BE0792B-B27B-4CDA-A08D-33430B3FFF9C}" presName="text_5" presStyleLbl="node1" presStyleIdx="4" presStyleCnt="7" custScaleY="112457">
        <dgm:presLayoutVars>
          <dgm:bulletEnabled val="1"/>
        </dgm:presLayoutVars>
      </dgm:prSet>
      <dgm:spPr/>
    </dgm:pt>
    <dgm:pt modelId="{47F8D721-50D4-40DF-83FD-3FD4B97DAFB6}" type="pres">
      <dgm:prSet presAssocID="{5BE0792B-B27B-4CDA-A08D-33430B3FFF9C}" presName="accent_5" presStyleCnt="0"/>
      <dgm:spPr/>
    </dgm:pt>
    <dgm:pt modelId="{034B5677-6928-4D57-911C-316F71B49CD9}" type="pres">
      <dgm:prSet presAssocID="{5BE0792B-B27B-4CDA-A08D-33430B3FFF9C}" presName="accentRepeatNode" presStyleLbl="solidFgAcc1" presStyleIdx="4" presStyleCnt="7"/>
      <dgm:spPr/>
    </dgm:pt>
    <dgm:pt modelId="{E2E5E241-A008-428E-9247-181F33871FCA}" type="pres">
      <dgm:prSet presAssocID="{C0C877AB-35F4-4321-ABD6-3D86DFF00484}" presName="text_6" presStyleLbl="node1" presStyleIdx="5" presStyleCnt="7">
        <dgm:presLayoutVars>
          <dgm:bulletEnabled val="1"/>
        </dgm:presLayoutVars>
      </dgm:prSet>
      <dgm:spPr/>
    </dgm:pt>
    <dgm:pt modelId="{93F002EC-AE52-4210-8872-1BDAB3333DAD}" type="pres">
      <dgm:prSet presAssocID="{C0C877AB-35F4-4321-ABD6-3D86DFF00484}" presName="accent_6" presStyleCnt="0"/>
      <dgm:spPr/>
    </dgm:pt>
    <dgm:pt modelId="{31E1F3B3-20B4-42D4-856E-2542FF251454}" type="pres">
      <dgm:prSet presAssocID="{C0C877AB-35F4-4321-ABD6-3D86DFF00484}" presName="accentRepeatNode" presStyleLbl="solidFgAcc1" presStyleIdx="5" presStyleCnt="7"/>
      <dgm:spPr/>
    </dgm:pt>
    <dgm:pt modelId="{ABA40888-014E-4511-AE28-326D25F2AD51}" type="pres">
      <dgm:prSet presAssocID="{6F3EA4BD-7A93-4D07-BD40-35F1071D9B8D}" presName="text_7" presStyleLbl="node1" presStyleIdx="6" presStyleCnt="7">
        <dgm:presLayoutVars>
          <dgm:bulletEnabled val="1"/>
        </dgm:presLayoutVars>
      </dgm:prSet>
      <dgm:spPr/>
    </dgm:pt>
    <dgm:pt modelId="{A414474C-BD0E-479D-8CD1-EC3EB9838035}" type="pres">
      <dgm:prSet presAssocID="{6F3EA4BD-7A93-4D07-BD40-35F1071D9B8D}" presName="accent_7" presStyleCnt="0"/>
      <dgm:spPr/>
    </dgm:pt>
    <dgm:pt modelId="{E2007074-3765-4BC8-AB23-2EDFA0DF5035}" type="pres">
      <dgm:prSet presAssocID="{6F3EA4BD-7A93-4D07-BD40-35F1071D9B8D}" presName="accentRepeatNode" presStyleLbl="solidFgAcc1" presStyleIdx="6" presStyleCnt="7"/>
      <dgm:spPr/>
    </dgm:pt>
  </dgm:ptLst>
  <dgm:cxnLst>
    <dgm:cxn modelId="{B448CE04-2074-44D3-8C67-7A587C1F907C}" type="presOf" srcId="{B5341404-CA1A-4A8F-95ED-3B032E67BE43}" destId="{95C1FBA6-2B0A-4022-AC97-4887998B28D5}" srcOrd="0" destOrd="0" presId="urn:microsoft.com/office/officeart/2008/layout/VerticalCurvedList"/>
    <dgm:cxn modelId="{FEE2EA1A-C819-46D7-AAB0-68C0A354040C}" srcId="{B5341404-CA1A-4A8F-95ED-3B032E67BE43}" destId="{A518CC1B-ED13-45D6-B4C7-F6973BEA671A}" srcOrd="1" destOrd="0" parTransId="{D2261B19-E00D-482A-A710-4A0628F31277}" sibTransId="{0AC07630-41E2-482F-A8BA-E4FDD5BF2D5F}"/>
    <dgm:cxn modelId="{94C6E426-4BE7-43D7-98AF-FF0BD83F7AA6}" srcId="{B5341404-CA1A-4A8F-95ED-3B032E67BE43}" destId="{99AD083A-594F-4EA1-BE0E-ED76D3C31EAB}" srcOrd="2" destOrd="0" parTransId="{70A444EC-C523-43E7-B406-72652E94A14E}" sibTransId="{C3588B77-FB49-47CF-80F2-528F4A010EFE}"/>
    <dgm:cxn modelId="{A15DB66F-1FA2-43B0-90C8-889000D41F5A}" type="presOf" srcId="{6F3EA4BD-7A93-4D07-BD40-35F1071D9B8D}" destId="{ABA40888-014E-4511-AE28-326D25F2AD51}" srcOrd="0" destOrd="0" presId="urn:microsoft.com/office/officeart/2008/layout/VerticalCurvedList"/>
    <dgm:cxn modelId="{F5A48A73-6292-4823-928C-2F6F58194516}" type="presOf" srcId="{5BE0792B-B27B-4CDA-A08D-33430B3FFF9C}" destId="{47DCF410-821C-47F2-B453-14C799577328}" srcOrd="0" destOrd="0" presId="urn:microsoft.com/office/officeart/2008/layout/VerticalCurvedList"/>
    <dgm:cxn modelId="{934CCE5A-E62F-41CF-8461-0679F2D42DA6}" type="presOf" srcId="{AE1F143E-3049-4EF9-BAEB-248B2380F3E8}" destId="{11BC265C-A498-4AFF-9C21-F96C1139410C}" srcOrd="0" destOrd="0" presId="urn:microsoft.com/office/officeart/2008/layout/VerticalCurvedList"/>
    <dgm:cxn modelId="{BD80F5A7-6BF8-49C6-A152-F62249039888}" type="presOf" srcId="{99AD083A-594F-4EA1-BE0E-ED76D3C31EAB}" destId="{2B82057B-EC03-4C86-8A6B-B646A6130477}" srcOrd="0" destOrd="0" presId="urn:microsoft.com/office/officeart/2008/layout/VerticalCurvedList"/>
    <dgm:cxn modelId="{0C46D4AB-2D91-4FFE-9D8D-F87BE4CC8053}" srcId="{B5341404-CA1A-4A8F-95ED-3B032E67BE43}" destId="{AE1F143E-3049-4EF9-BAEB-248B2380F3E8}" srcOrd="3" destOrd="0" parTransId="{A1E97710-9E10-4561-9C12-65B61773D0E3}" sibTransId="{788CD590-6A30-4368-BF34-85274E1DEF06}"/>
    <dgm:cxn modelId="{B003C5B8-89A0-4F71-AD77-7DEBBD80DE2E}" srcId="{B5341404-CA1A-4A8F-95ED-3B032E67BE43}" destId="{5BE0792B-B27B-4CDA-A08D-33430B3FFF9C}" srcOrd="4" destOrd="0" parTransId="{59CD9C27-F9AC-42FC-9980-B0082C6B6CF0}" sibTransId="{FB9E6C14-26EF-4C8A-AC98-E827F0771128}"/>
    <dgm:cxn modelId="{66FC6ABA-44EC-4C65-A8B4-D8AA1F97A483}" type="presOf" srcId="{A518CC1B-ED13-45D6-B4C7-F6973BEA671A}" destId="{AAD897F0-26B7-4591-9F78-8BD2A27E2ADB}" srcOrd="0" destOrd="0" presId="urn:microsoft.com/office/officeart/2008/layout/VerticalCurvedList"/>
    <dgm:cxn modelId="{D3C1D2BA-A838-4858-B521-722214E7C157}" srcId="{B5341404-CA1A-4A8F-95ED-3B032E67BE43}" destId="{6F3EA4BD-7A93-4D07-BD40-35F1071D9B8D}" srcOrd="6" destOrd="0" parTransId="{185F5B92-3F5B-4E0A-A841-9B209E5698F4}" sibTransId="{F9C7D527-2043-4D9B-AF97-C90FEE19B99E}"/>
    <dgm:cxn modelId="{6F4D7BC6-4989-4404-93B9-D72494F02600}" type="presOf" srcId="{C0C877AB-35F4-4321-ABD6-3D86DFF00484}" destId="{E2E5E241-A008-428E-9247-181F33871FCA}" srcOrd="0" destOrd="0" presId="urn:microsoft.com/office/officeart/2008/layout/VerticalCurvedList"/>
    <dgm:cxn modelId="{D8B2D2CE-1287-4924-808B-F1B8A52C7057}" srcId="{B5341404-CA1A-4A8F-95ED-3B032E67BE43}" destId="{C0C877AB-35F4-4321-ABD6-3D86DFF00484}" srcOrd="5" destOrd="0" parTransId="{50954EA1-0A31-4E08-8A2B-5EBC16433136}" sibTransId="{1D2CE145-60DC-4251-9360-4F75770F5CB5}"/>
    <dgm:cxn modelId="{C6C7BED6-6A8F-47AB-B3B6-5AACE61B6438}" srcId="{B5341404-CA1A-4A8F-95ED-3B032E67BE43}" destId="{1CABE79A-8A7F-4A4E-A210-98D40C4D6F56}" srcOrd="0" destOrd="0" parTransId="{110C541C-E402-402C-A936-B81A0C1B143D}" sibTransId="{97A9DF9D-345D-4CB1-82CF-DBC4A1B601CA}"/>
    <dgm:cxn modelId="{7B98ADDA-5083-42B4-A455-EF4D0DF36D4F}" type="presOf" srcId="{97A9DF9D-345D-4CB1-82CF-DBC4A1B601CA}" destId="{635FF0F1-514C-4C36-9795-7F0A9B6F3412}" srcOrd="0" destOrd="0" presId="urn:microsoft.com/office/officeart/2008/layout/VerticalCurvedList"/>
    <dgm:cxn modelId="{DDD7E0FA-FD15-4E6E-8E7B-E0D9FB5EC3C1}" type="presOf" srcId="{1CABE79A-8A7F-4A4E-A210-98D40C4D6F56}" destId="{1C9835D6-2A9C-4B0F-914B-8E97714278EA}" srcOrd="0" destOrd="0" presId="urn:microsoft.com/office/officeart/2008/layout/VerticalCurvedList"/>
    <dgm:cxn modelId="{E0826C19-FCB6-4324-B9CB-CD00921EB8AF}" type="presParOf" srcId="{95C1FBA6-2B0A-4022-AC97-4887998B28D5}" destId="{F141DB4E-D72C-4364-BD25-7FFE207BF085}" srcOrd="0" destOrd="0" presId="urn:microsoft.com/office/officeart/2008/layout/VerticalCurvedList"/>
    <dgm:cxn modelId="{A7AF884E-41F7-42F7-8776-E00C277E6AD8}" type="presParOf" srcId="{F141DB4E-D72C-4364-BD25-7FFE207BF085}" destId="{95EA6B2F-9C6B-4E8F-88AF-DCC945BF47EB}" srcOrd="0" destOrd="0" presId="urn:microsoft.com/office/officeart/2008/layout/VerticalCurvedList"/>
    <dgm:cxn modelId="{2DF1D19A-B79D-483D-AD0A-C706077B4C71}" type="presParOf" srcId="{95EA6B2F-9C6B-4E8F-88AF-DCC945BF47EB}" destId="{D143A3C6-CDFB-49C3-9702-77D451E1E5AC}" srcOrd="0" destOrd="0" presId="urn:microsoft.com/office/officeart/2008/layout/VerticalCurvedList"/>
    <dgm:cxn modelId="{9C4614B4-5D55-4278-9770-09A759AD1D4B}" type="presParOf" srcId="{95EA6B2F-9C6B-4E8F-88AF-DCC945BF47EB}" destId="{635FF0F1-514C-4C36-9795-7F0A9B6F3412}" srcOrd="1" destOrd="0" presId="urn:microsoft.com/office/officeart/2008/layout/VerticalCurvedList"/>
    <dgm:cxn modelId="{047A580E-64FD-4BA5-A3D4-0C6037C732CE}" type="presParOf" srcId="{95EA6B2F-9C6B-4E8F-88AF-DCC945BF47EB}" destId="{D02CE54B-679B-48C8-904C-35E25AC9FCF9}" srcOrd="2" destOrd="0" presId="urn:microsoft.com/office/officeart/2008/layout/VerticalCurvedList"/>
    <dgm:cxn modelId="{823E2C9D-86F7-45FF-98E1-4CD6AD152336}" type="presParOf" srcId="{95EA6B2F-9C6B-4E8F-88AF-DCC945BF47EB}" destId="{92DED30F-6F5B-4B76-9C98-122737028543}" srcOrd="3" destOrd="0" presId="urn:microsoft.com/office/officeart/2008/layout/VerticalCurvedList"/>
    <dgm:cxn modelId="{E60B68F6-2247-4FE1-BB3B-2132A36500B0}" type="presParOf" srcId="{F141DB4E-D72C-4364-BD25-7FFE207BF085}" destId="{1C9835D6-2A9C-4B0F-914B-8E97714278EA}" srcOrd="1" destOrd="0" presId="urn:microsoft.com/office/officeart/2008/layout/VerticalCurvedList"/>
    <dgm:cxn modelId="{A2347DC3-A414-4628-9AB6-0475E7936E3C}" type="presParOf" srcId="{F141DB4E-D72C-4364-BD25-7FFE207BF085}" destId="{72867B88-BE15-4513-9B8B-C04B7E93F659}" srcOrd="2" destOrd="0" presId="urn:microsoft.com/office/officeart/2008/layout/VerticalCurvedList"/>
    <dgm:cxn modelId="{8979DF21-2CD0-4432-BB31-11D423274C9E}" type="presParOf" srcId="{72867B88-BE15-4513-9B8B-C04B7E93F659}" destId="{82044534-3553-48E3-A1B0-EE449B9BA200}" srcOrd="0" destOrd="0" presId="urn:microsoft.com/office/officeart/2008/layout/VerticalCurvedList"/>
    <dgm:cxn modelId="{F17FA0CA-5008-4F14-944A-68235C909233}" type="presParOf" srcId="{F141DB4E-D72C-4364-BD25-7FFE207BF085}" destId="{AAD897F0-26B7-4591-9F78-8BD2A27E2ADB}" srcOrd="3" destOrd="0" presId="urn:microsoft.com/office/officeart/2008/layout/VerticalCurvedList"/>
    <dgm:cxn modelId="{3E470C4F-E421-4714-846A-82FC65636E61}" type="presParOf" srcId="{F141DB4E-D72C-4364-BD25-7FFE207BF085}" destId="{42C27F0B-DF5E-48DE-A256-CC0E64B582F1}" srcOrd="4" destOrd="0" presId="urn:microsoft.com/office/officeart/2008/layout/VerticalCurvedList"/>
    <dgm:cxn modelId="{971DD4E2-2E95-4E07-8447-2C09B155F2B7}" type="presParOf" srcId="{42C27F0B-DF5E-48DE-A256-CC0E64B582F1}" destId="{5DC07C65-6DE8-42E6-8A05-E3C6504ECB86}" srcOrd="0" destOrd="0" presId="urn:microsoft.com/office/officeart/2008/layout/VerticalCurvedList"/>
    <dgm:cxn modelId="{3C26870C-EF59-4C7E-BADA-C5A39797F3C6}" type="presParOf" srcId="{F141DB4E-D72C-4364-BD25-7FFE207BF085}" destId="{2B82057B-EC03-4C86-8A6B-B646A6130477}" srcOrd="5" destOrd="0" presId="urn:microsoft.com/office/officeart/2008/layout/VerticalCurvedList"/>
    <dgm:cxn modelId="{358D69F9-20CF-456C-BE0E-F4B273ED9FA0}" type="presParOf" srcId="{F141DB4E-D72C-4364-BD25-7FFE207BF085}" destId="{080198C1-B806-4719-9879-7A9AA2B7C0D6}" srcOrd="6" destOrd="0" presId="urn:microsoft.com/office/officeart/2008/layout/VerticalCurvedList"/>
    <dgm:cxn modelId="{CB9C5F0D-C4AF-42E8-A2FC-AE87D8C2848A}" type="presParOf" srcId="{080198C1-B806-4719-9879-7A9AA2B7C0D6}" destId="{C12298FB-3D20-4455-90B8-4F93A27BE2B6}" srcOrd="0" destOrd="0" presId="urn:microsoft.com/office/officeart/2008/layout/VerticalCurvedList"/>
    <dgm:cxn modelId="{C9F20088-E8FE-4EDD-B194-AC0B4E80785C}" type="presParOf" srcId="{F141DB4E-D72C-4364-BD25-7FFE207BF085}" destId="{11BC265C-A498-4AFF-9C21-F96C1139410C}" srcOrd="7" destOrd="0" presId="urn:microsoft.com/office/officeart/2008/layout/VerticalCurvedList"/>
    <dgm:cxn modelId="{AED47388-89E0-445F-9A12-65F48F226CC3}" type="presParOf" srcId="{F141DB4E-D72C-4364-BD25-7FFE207BF085}" destId="{30B32908-FC50-4997-ADDB-1DD81AE35944}" srcOrd="8" destOrd="0" presId="urn:microsoft.com/office/officeart/2008/layout/VerticalCurvedList"/>
    <dgm:cxn modelId="{81B3699C-A297-4CC1-9495-51FF297CA87B}" type="presParOf" srcId="{30B32908-FC50-4997-ADDB-1DD81AE35944}" destId="{1DF05033-A976-4A86-A157-FAC1CD84CEF8}" srcOrd="0" destOrd="0" presId="urn:microsoft.com/office/officeart/2008/layout/VerticalCurvedList"/>
    <dgm:cxn modelId="{8BE9ED04-53C9-43D0-9920-0603B8810B77}" type="presParOf" srcId="{F141DB4E-D72C-4364-BD25-7FFE207BF085}" destId="{47DCF410-821C-47F2-B453-14C799577328}" srcOrd="9" destOrd="0" presId="urn:microsoft.com/office/officeart/2008/layout/VerticalCurvedList"/>
    <dgm:cxn modelId="{A970C0D4-6F88-4CA4-A1E0-F514C0441042}" type="presParOf" srcId="{F141DB4E-D72C-4364-BD25-7FFE207BF085}" destId="{47F8D721-50D4-40DF-83FD-3FD4B97DAFB6}" srcOrd="10" destOrd="0" presId="urn:microsoft.com/office/officeart/2008/layout/VerticalCurvedList"/>
    <dgm:cxn modelId="{39BBFABF-7536-4309-B325-19ED9C32A556}" type="presParOf" srcId="{47F8D721-50D4-40DF-83FD-3FD4B97DAFB6}" destId="{034B5677-6928-4D57-911C-316F71B49CD9}" srcOrd="0" destOrd="0" presId="urn:microsoft.com/office/officeart/2008/layout/VerticalCurvedList"/>
    <dgm:cxn modelId="{98A9444A-72B4-4994-8662-6C34815FDF68}" type="presParOf" srcId="{F141DB4E-D72C-4364-BD25-7FFE207BF085}" destId="{E2E5E241-A008-428E-9247-181F33871FCA}" srcOrd="11" destOrd="0" presId="urn:microsoft.com/office/officeart/2008/layout/VerticalCurvedList"/>
    <dgm:cxn modelId="{AF4470D7-7C91-4D37-9F45-E44F6AA56F6F}" type="presParOf" srcId="{F141DB4E-D72C-4364-BD25-7FFE207BF085}" destId="{93F002EC-AE52-4210-8872-1BDAB3333DAD}" srcOrd="12" destOrd="0" presId="urn:microsoft.com/office/officeart/2008/layout/VerticalCurvedList"/>
    <dgm:cxn modelId="{51246ACB-6C13-42F0-8A1C-1743CDE8DCDF}" type="presParOf" srcId="{93F002EC-AE52-4210-8872-1BDAB3333DAD}" destId="{31E1F3B3-20B4-42D4-856E-2542FF251454}" srcOrd="0" destOrd="0" presId="urn:microsoft.com/office/officeart/2008/layout/VerticalCurvedList"/>
    <dgm:cxn modelId="{7E28340F-0677-4CCC-B7D1-5FCCD94AE1A4}" type="presParOf" srcId="{F141DB4E-D72C-4364-BD25-7FFE207BF085}" destId="{ABA40888-014E-4511-AE28-326D25F2AD51}" srcOrd="13" destOrd="0" presId="urn:microsoft.com/office/officeart/2008/layout/VerticalCurvedList"/>
    <dgm:cxn modelId="{C3567EEC-E024-4353-B05D-02177F420D49}" type="presParOf" srcId="{F141DB4E-D72C-4364-BD25-7FFE207BF085}" destId="{A414474C-BD0E-479D-8CD1-EC3EB9838035}" srcOrd="14" destOrd="0" presId="urn:microsoft.com/office/officeart/2008/layout/VerticalCurvedList"/>
    <dgm:cxn modelId="{53F6067A-3388-4CA8-9AFC-4167D2F96C30}" type="presParOf" srcId="{A414474C-BD0E-479D-8CD1-EC3EB9838035}" destId="{E2007074-3765-4BC8-AB23-2EDFA0DF5035}"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5341404-CA1A-4A8F-95ED-3B032E67BE43}" type="doc">
      <dgm:prSet loTypeId="urn:microsoft.com/office/officeart/2005/8/layout/vProcess5" loCatId="process" qsTypeId="urn:microsoft.com/office/officeart/2005/8/quickstyle/simple1" qsCatId="simple" csTypeId="urn:microsoft.com/office/officeart/2005/8/colors/accent2_2" csCatId="accent2" phldr="1"/>
      <dgm:spPr/>
      <dgm:t>
        <a:bodyPr rtlCol="0"/>
        <a:lstStyle/>
        <a:p>
          <a:pPr rtl="0"/>
          <a:endParaRPr lang="en-US"/>
        </a:p>
      </dgm:t>
    </dgm:pt>
    <dgm:pt modelId="{1CABE79A-8A7F-4A4E-A210-98D40C4D6F56}">
      <dgm:prSet custT="1"/>
      <dgm:spPr/>
      <dgm:t>
        <a:bodyPr rtlCol="0"/>
        <a:lstStyle/>
        <a:p>
          <a:pPr algn="just"/>
          <a:r>
            <a:rPr lang="es-GT" sz="2000" noProof="1"/>
            <a:t>Una lista almacena información del mismo tipo, con la característica de que puede contener un número indeterminado de elementos.  Cada elemento contiene la dirección del siguiente elemento.</a:t>
          </a:r>
          <a:endParaRPr lang="es-ES" sz="2000" noProof="1"/>
        </a:p>
      </dgm:t>
    </dgm:pt>
    <dgm:pt modelId="{110C541C-E402-402C-A936-B81A0C1B143D}" type="parTrans" cxnId="{C6C7BED6-6A8F-47AB-B3B6-5AACE61B6438}">
      <dgm:prSet/>
      <dgm:spPr/>
      <dgm:t>
        <a:bodyPr rtlCol="0"/>
        <a:lstStyle/>
        <a:p>
          <a:pPr rtl="0"/>
          <a:endParaRPr lang="es-ES" noProof="1"/>
        </a:p>
      </dgm:t>
    </dgm:pt>
    <dgm:pt modelId="{97A9DF9D-345D-4CB1-82CF-DBC4A1B601CA}" type="sibTrans" cxnId="{C6C7BED6-6A8F-47AB-B3B6-5AACE61B6438}">
      <dgm:prSet/>
      <dgm:spPr/>
      <dgm:t>
        <a:bodyPr rtlCol="0"/>
        <a:lstStyle/>
        <a:p>
          <a:pPr rtl="0"/>
          <a:endParaRPr lang="es-ES" noProof="1"/>
        </a:p>
      </dgm:t>
    </dgm:pt>
    <dgm:pt modelId="{A518CC1B-ED13-45D6-B4C7-F6973BEA671A}">
      <dgm:prSet custT="1"/>
      <dgm:spPr/>
      <dgm:t>
        <a:bodyPr rtlCol="0"/>
        <a:lstStyle/>
        <a:p>
          <a:pPr algn="just"/>
          <a:r>
            <a:rPr lang="es-GT" sz="2000" noProof="1"/>
            <a:t>La implementación del TDA lista requiere de n cantidad de nodos y la lista en si misma con sus método correspondientes, sigue siendo el mismo tipo de lista.</a:t>
          </a:r>
          <a:endParaRPr lang="es-ES" sz="2000" noProof="1"/>
        </a:p>
      </dgm:t>
    </dgm:pt>
    <dgm:pt modelId="{D2261B19-E00D-482A-A710-4A0628F31277}" type="parTrans" cxnId="{FEE2EA1A-C819-46D7-AAB0-68C0A354040C}">
      <dgm:prSet/>
      <dgm:spPr/>
      <dgm:t>
        <a:bodyPr rtlCol="0"/>
        <a:lstStyle/>
        <a:p>
          <a:pPr rtl="0"/>
          <a:endParaRPr lang="es-ES" noProof="1"/>
        </a:p>
      </dgm:t>
    </dgm:pt>
    <dgm:pt modelId="{0AC07630-41E2-482F-A8BA-E4FDD5BF2D5F}" type="sibTrans" cxnId="{FEE2EA1A-C819-46D7-AAB0-68C0A354040C}">
      <dgm:prSet/>
      <dgm:spPr/>
      <dgm:t>
        <a:bodyPr rtlCol="0"/>
        <a:lstStyle/>
        <a:p>
          <a:pPr rtl="0"/>
          <a:endParaRPr lang="es-ES" noProof="1"/>
        </a:p>
      </dgm:t>
    </dgm:pt>
    <dgm:pt modelId="{99AD083A-594F-4EA1-BE0E-ED76D3C31EAB}">
      <dgm:prSet custT="1"/>
      <dgm:spPr/>
      <dgm:t>
        <a:bodyPr rtlCol="0"/>
        <a:lstStyle/>
        <a:p>
          <a:r>
            <a:rPr lang="es-GT" sz="2000" noProof="1"/>
            <a:t>Con los mismo métodos, con la diferencia de que almacena en su dato (valor, info, etc.) un dato abstracto o complejo.</a:t>
          </a:r>
          <a:endParaRPr lang="es-ES" sz="2000" noProof="1"/>
        </a:p>
      </dgm:t>
    </dgm:pt>
    <dgm:pt modelId="{70A444EC-C523-43E7-B406-72652E94A14E}" type="parTrans" cxnId="{94C6E426-4BE7-43D7-98AF-FF0BD83F7AA6}">
      <dgm:prSet/>
      <dgm:spPr/>
      <dgm:t>
        <a:bodyPr rtlCol="0"/>
        <a:lstStyle/>
        <a:p>
          <a:pPr rtl="0"/>
          <a:endParaRPr lang="es-ES" noProof="1"/>
        </a:p>
      </dgm:t>
    </dgm:pt>
    <dgm:pt modelId="{C3588B77-FB49-47CF-80F2-528F4A010EFE}" type="sibTrans" cxnId="{94C6E426-4BE7-43D7-98AF-FF0BD83F7AA6}">
      <dgm:prSet/>
      <dgm:spPr/>
      <dgm:t>
        <a:bodyPr rtlCol="0"/>
        <a:lstStyle/>
        <a:p>
          <a:pPr rtl="0"/>
          <a:endParaRPr lang="es-ES" noProof="1"/>
        </a:p>
      </dgm:t>
    </dgm:pt>
    <dgm:pt modelId="{DF62CE1C-547E-4B47-9310-B5CECA241690}" type="pres">
      <dgm:prSet presAssocID="{B5341404-CA1A-4A8F-95ED-3B032E67BE43}" presName="outerComposite" presStyleCnt="0">
        <dgm:presLayoutVars>
          <dgm:chMax val="5"/>
          <dgm:dir/>
          <dgm:resizeHandles val="exact"/>
        </dgm:presLayoutVars>
      </dgm:prSet>
      <dgm:spPr/>
    </dgm:pt>
    <dgm:pt modelId="{DCE9B106-EB72-4508-99D6-BC91B40E7667}" type="pres">
      <dgm:prSet presAssocID="{B5341404-CA1A-4A8F-95ED-3B032E67BE43}" presName="dummyMaxCanvas" presStyleCnt="0">
        <dgm:presLayoutVars/>
      </dgm:prSet>
      <dgm:spPr/>
    </dgm:pt>
    <dgm:pt modelId="{EF93E1F0-A43E-4DE5-B926-19343BF40D74}" type="pres">
      <dgm:prSet presAssocID="{B5341404-CA1A-4A8F-95ED-3B032E67BE43}" presName="ThreeNodes_1" presStyleLbl="node1" presStyleIdx="0" presStyleCnt="3" custScaleX="100408">
        <dgm:presLayoutVars>
          <dgm:bulletEnabled val="1"/>
        </dgm:presLayoutVars>
      </dgm:prSet>
      <dgm:spPr/>
    </dgm:pt>
    <dgm:pt modelId="{43F56D77-C3AB-4DE6-8982-0A0E97C15E23}" type="pres">
      <dgm:prSet presAssocID="{B5341404-CA1A-4A8F-95ED-3B032E67BE43}" presName="ThreeNodes_2" presStyleLbl="node1" presStyleIdx="1" presStyleCnt="3">
        <dgm:presLayoutVars>
          <dgm:bulletEnabled val="1"/>
        </dgm:presLayoutVars>
      </dgm:prSet>
      <dgm:spPr/>
    </dgm:pt>
    <dgm:pt modelId="{03DC430D-F81F-474E-8460-32336A077337}" type="pres">
      <dgm:prSet presAssocID="{B5341404-CA1A-4A8F-95ED-3B032E67BE43}" presName="ThreeNodes_3" presStyleLbl="node1" presStyleIdx="2" presStyleCnt="3">
        <dgm:presLayoutVars>
          <dgm:bulletEnabled val="1"/>
        </dgm:presLayoutVars>
      </dgm:prSet>
      <dgm:spPr/>
    </dgm:pt>
    <dgm:pt modelId="{7DE8BDB4-FE8B-4433-90C3-32A674AC24CD}" type="pres">
      <dgm:prSet presAssocID="{B5341404-CA1A-4A8F-95ED-3B032E67BE43}" presName="ThreeConn_1-2" presStyleLbl="fgAccFollowNode1" presStyleIdx="0" presStyleCnt="2">
        <dgm:presLayoutVars>
          <dgm:bulletEnabled val="1"/>
        </dgm:presLayoutVars>
      </dgm:prSet>
      <dgm:spPr/>
    </dgm:pt>
    <dgm:pt modelId="{8A60E342-C00C-47CD-AE0C-0E8947E963E8}" type="pres">
      <dgm:prSet presAssocID="{B5341404-CA1A-4A8F-95ED-3B032E67BE43}" presName="ThreeConn_2-3" presStyleLbl="fgAccFollowNode1" presStyleIdx="1" presStyleCnt="2">
        <dgm:presLayoutVars>
          <dgm:bulletEnabled val="1"/>
        </dgm:presLayoutVars>
      </dgm:prSet>
      <dgm:spPr/>
    </dgm:pt>
    <dgm:pt modelId="{B3D117CB-FEF3-40EF-AC28-485419BA39A0}" type="pres">
      <dgm:prSet presAssocID="{B5341404-CA1A-4A8F-95ED-3B032E67BE43}" presName="ThreeNodes_1_text" presStyleLbl="node1" presStyleIdx="2" presStyleCnt="3">
        <dgm:presLayoutVars>
          <dgm:bulletEnabled val="1"/>
        </dgm:presLayoutVars>
      </dgm:prSet>
      <dgm:spPr/>
    </dgm:pt>
    <dgm:pt modelId="{3E9138BD-355A-4D17-8D1A-76F062B9051B}" type="pres">
      <dgm:prSet presAssocID="{B5341404-CA1A-4A8F-95ED-3B032E67BE43}" presName="ThreeNodes_2_text" presStyleLbl="node1" presStyleIdx="2" presStyleCnt="3">
        <dgm:presLayoutVars>
          <dgm:bulletEnabled val="1"/>
        </dgm:presLayoutVars>
      </dgm:prSet>
      <dgm:spPr/>
    </dgm:pt>
    <dgm:pt modelId="{584702A7-F12F-411F-9F78-244B31111FE0}" type="pres">
      <dgm:prSet presAssocID="{B5341404-CA1A-4A8F-95ED-3B032E67BE43}" presName="ThreeNodes_3_text" presStyleLbl="node1" presStyleIdx="2" presStyleCnt="3">
        <dgm:presLayoutVars>
          <dgm:bulletEnabled val="1"/>
        </dgm:presLayoutVars>
      </dgm:prSet>
      <dgm:spPr/>
    </dgm:pt>
  </dgm:ptLst>
  <dgm:cxnLst>
    <dgm:cxn modelId="{3A94670B-7E86-48AD-AB99-F172613E61B8}" type="presOf" srcId="{99AD083A-594F-4EA1-BE0E-ED76D3C31EAB}" destId="{584702A7-F12F-411F-9F78-244B31111FE0}" srcOrd="1" destOrd="0" presId="urn:microsoft.com/office/officeart/2005/8/layout/vProcess5"/>
    <dgm:cxn modelId="{FEE2EA1A-C819-46D7-AAB0-68C0A354040C}" srcId="{B5341404-CA1A-4A8F-95ED-3B032E67BE43}" destId="{A518CC1B-ED13-45D6-B4C7-F6973BEA671A}" srcOrd="1" destOrd="0" parTransId="{D2261B19-E00D-482A-A710-4A0628F31277}" sibTransId="{0AC07630-41E2-482F-A8BA-E4FDD5BF2D5F}"/>
    <dgm:cxn modelId="{33DD6821-2B63-4490-BA7D-FF6AB391334E}" type="presOf" srcId="{B5341404-CA1A-4A8F-95ED-3B032E67BE43}" destId="{DF62CE1C-547E-4B47-9310-B5CECA241690}" srcOrd="0" destOrd="0" presId="urn:microsoft.com/office/officeart/2005/8/layout/vProcess5"/>
    <dgm:cxn modelId="{94C6E426-4BE7-43D7-98AF-FF0BD83F7AA6}" srcId="{B5341404-CA1A-4A8F-95ED-3B032E67BE43}" destId="{99AD083A-594F-4EA1-BE0E-ED76D3C31EAB}" srcOrd="2" destOrd="0" parTransId="{70A444EC-C523-43E7-B406-72652E94A14E}" sibTransId="{C3588B77-FB49-47CF-80F2-528F4A010EFE}"/>
    <dgm:cxn modelId="{F7DD313E-6648-4221-90E2-6EFD0619FDE9}" type="presOf" srcId="{1CABE79A-8A7F-4A4E-A210-98D40C4D6F56}" destId="{B3D117CB-FEF3-40EF-AC28-485419BA39A0}" srcOrd="1" destOrd="0" presId="urn:microsoft.com/office/officeart/2005/8/layout/vProcess5"/>
    <dgm:cxn modelId="{390CE44F-1EA7-4BDD-BD1C-573B2B82ADEA}" type="presOf" srcId="{97A9DF9D-345D-4CB1-82CF-DBC4A1B601CA}" destId="{7DE8BDB4-FE8B-4433-90C3-32A674AC24CD}" srcOrd="0" destOrd="0" presId="urn:microsoft.com/office/officeart/2005/8/layout/vProcess5"/>
    <dgm:cxn modelId="{1D7ADB73-B55F-4F39-BCCD-58804CB99B26}" type="presOf" srcId="{A518CC1B-ED13-45D6-B4C7-F6973BEA671A}" destId="{43F56D77-C3AB-4DE6-8982-0A0E97C15E23}" srcOrd="0" destOrd="0" presId="urn:microsoft.com/office/officeart/2005/8/layout/vProcess5"/>
    <dgm:cxn modelId="{C251E981-7FC9-4717-9970-EE6CA1F049A6}" type="presOf" srcId="{99AD083A-594F-4EA1-BE0E-ED76D3C31EAB}" destId="{03DC430D-F81F-474E-8460-32336A077337}" srcOrd="0" destOrd="0" presId="urn:microsoft.com/office/officeart/2005/8/layout/vProcess5"/>
    <dgm:cxn modelId="{4FF010B9-71D0-43C9-940F-28EC3E7DB430}" type="presOf" srcId="{A518CC1B-ED13-45D6-B4C7-F6973BEA671A}" destId="{3E9138BD-355A-4D17-8D1A-76F062B9051B}" srcOrd="1" destOrd="0" presId="urn:microsoft.com/office/officeart/2005/8/layout/vProcess5"/>
    <dgm:cxn modelId="{D0FC7FC4-FE2C-4B28-971E-2AF35E0284F0}" type="presOf" srcId="{1CABE79A-8A7F-4A4E-A210-98D40C4D6F56}" destId="{EF93E1F0-A43E-4DE5-B926-19343BF40D74}" srcOrd="0" destOrd="0" presId="urn:microsoft.com/office/officeart/2005/8/layout/vProcess5"/>
    <dgm:cxn modelId="{C6C7BED6-6A8F-47AB-B3B6-5AACE61B6438}" srcId="{B5341404-CA1A-4A8F-95ED-3B032E67BE43}" destId="{1CABE79A-8A7F-4A4E-A210-98D40C4D6F56}" srcOrd="0" destOrd="0" parTransId="{110C541C-E402-402C-A936-B81A0C1B143D}" sibTransId="{97A9DF9D-345D-4CB1-82CF-DBC4A1B601CA}"/>
    <dgm:cxn modelId="{525ECFDE-125C-4956-8E70-D0F9FBC51ED1}" type="presOf" srcId="{0AC07630-41E2-482F-A8BA-E4FDD5BF2D5F}" destId="{8A60E342-C00C-47CD-AE0C-0E8947E963E8}" srcOrd="0" destOrd="0" presId="urn:microsoft.com/office/officeart/2005/8/layout/vProcess5"/>
    <dgm:cxn modelId="{D7C93338-727B-44E2-A01E-C443C7F17087}" type="presParOf" srcId="{DF62CE1C-547E-4B47-9310-B5CECA241690}" destId="{DCE9B106-EB72-4508-99D6-BC91B40E7667}" srcOrd="0" destOrd="0" presId="urn:microsoft.com/office/officeart/2005/8/layout/vProcess5"/>
    <dgm:cxn modelId="{E40EE116-2320-4E2D-973F-B8FE8EE9211A}" type="presParOf" srcId="{DF62CE1C-547E-4B47-9310-B5CECA241690}" destId="{EF93E1F0-A43E-4DE5-B926-19343BF40D74}" srcOrd="1" destOrd="0" presId="urn:microsoft.com/office/officeart/2005/8/layout/vProcess5"/>
    <dgm:cxn modelId="{77D89C83-D570-4581-B565-B1574CDF349C}" type="presParOf" srcId="{DF62CE1C-547E-4B47-9310-B5CECA241690}" destId="{43F56D77-C3AB-4DE6-8982-0A0E97C15E23}" srcOrd="2" destOrd="0" presId="urn:microsoft.com/office/officeart/2005/8/layout/vProcess5"/>
    <dgm:cxn modelId="{D37BB9AA-4273-42AB-BD34-2B43BA80DA50}" type="presParOf" srcId="{DF62CE1C-547E-4B47-9310-B5CECA241690}" destId="{03DC430D-F81F-474E-8460-32336A077337}" srcOrd="3" destOrd="0" presId="urn:microsoft.com/office/officeart/2005/8/layout/vProcess5"/>
    <dgm:cxn modelId="{97199991-E3EE-415A-97DC-18DED5B20451}" type="presParOf" srcId="{DF62CE1C-547E-4B47-9310-B5CECA241690}" destId="{7DE8BDB4-FE8B-4433-90C3-32A674AC24CD}" srcOrd="4" destOrd="0" presId="urn:microsoft.com/office/officeart/2005/8/layout/vProcess5"/>
    <dgm:cxn modelId="{69A51615-FF11-414A-AC13-B92E17659D28}" type="presParOf" srcId="{DF62CE1C-547E-4B47-9310-B5CECA241690}" destId="{8A60E342-C00C-47CD-AE0C-0E8947E963E8}" srcOrd="5" destOrd="0" presId="urn:microsoft.com/office/officeart/2005/8/layout/vProcess5"/>
    <dgm:cxn modelId="{04C4DDB2-0047-44ED-A44F-4D2539D7AC13}" type="presParOf" srcId="{DF62CE1C-547E-4B47-9310-B5CECA241690}" destId="{B3D117CB-FEF3-40EF-AC28-485419BA39A0}" srcOrd="6" destOrd="0" presId="urn:microsoft.com/office/officeart/2005/8/layout/vProcess5"/>
    <dgm:cxn modelId="{96807286-EB5E-4873-8944-620DFAE65DF7}" type="presParOf" srcId="{DF62CE1C-547E-4B47-9310-B5CECA241690}" destId="{3E9138BD-355A-4D17-8D1A-76F062B9051B}" srcOrd="7" destOrd="0" presId="urn:microsoft.com/office/officeart/2005/8/layout/vProcess5"/>
    <dgm:cxn modelId="{E11E53CF-1016-4ADE-8883-4939DE7831D2}" type="presParOf" srcId="{DF62CE1C-547E-4B47-9310-B5CECA241690}" destId="{584702A7-F12F-411F-9F78-244B31111FE0}"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5341404-CA1A-4A8F-95ED-3B032E67BE43}"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rtlCol="0"/>
        <a:lstStyle/>
        <a:p>
          <a:pPr rtl="0"/>
          <a:endParaRPr lang="en-US"/>
        </a:p>
      </dgm:t>
    </dgm:pt>
    <dgm:pt modelId="{1CABE79A-8A7F-4A4E-A210-98D40C4D6F56}">
      <dgm:prSet/>
      <dgm:spPr/>
      <dgm:t>
        <a:bodyPr rtlCol="0"/>
        <a:lstStyle/>
        <a:p>
          <a:pPr>
            <a:lnSpc>
              <a:spcPct val="100000"/>
            </a:lnSpc>
            <a:defRPr cap="all"/>
          </a:pPr>
          <a:r>
            <a:rPr lang="es-ES" noProof="1"/>
            <a:t>CLASE persona</a:t>
          </a:r>
        </a:p>
      </dgm:t>
    </dgm:pt>
    <dgm:pt modelId="{110C541C-E402-402C-A936-B81A0C1B143D}" type="parTrans" cxnId="{C6C7BED6-6A8F-47AB-B3B6-5AACE61B6438}">
      <dgm:prSet/>
      <dgm:spPr/>
      <dgm:t>
        <a:bodyPr rtlCol="0"/>
        <a:lstStyle/>
        <a:p>
          <a:pPr rtl="0"/>
          <a:endParaRPr lang="es-ES" noProof="1"/>
        </a:p>
      </dgm:t>
    </dgm:pt>
    <dgm:pt modelId="{97A9DF9D-345D-4CB1-82CF-DBC4A1B601CA}" type="sibTrans" cxnId="{C6C7BED6-6A8F-47AB-B3B6-5AACE61B6438}">
      <dgm:prSet/>
      <dgm:spPr/>
      <dgm:t>
        <a:bodyPr rtlCol="0"/>
        <a:lstStyle/>
        <a:p>
          <a:pPr rtl="0"/>
          <a:endParaRPr lang="es-ES" noProof="1"/>
        </a:p>
      </dgm:t>
    </dgm:pt>
    <dgm:pt modelId="{A518CC1B-ED13-45D6-B4C7-F6973BEA671A}">
      <dgm:prSet/>
      <dgm:spPr/>
      <dgm:t>
        <a:bodyPr rtlCol="0"/>
        <a:lstStyle/>
        <a:p>
          <a:pPr>
            <a:lnSpc>
              <a:spcPct val="100000"/>
            </a:lnSpc>
            <a:defRPr cap="all"/>
          </a:pPr>
          <a:r>
            <a:rPr lang="es-GT" noProof="1"/>
            <a:t>Clase nodo</a:t>
          </a:r>
          <a:endParaRPr lang="es-ES" noProof="1"/>
        </a:p>
      </dgm:t>
    </dgm:pt>
    <dgm:pt modelId="{D2261B19-E00D-482A-A710-4A0628F31277}" type="parTrans" cxnId="{FEE2EA1A-C819-46D7-AAB0-68C0A354040C}">
      <dgm:prSet/>
      <dgm:spPr/>
      <dgm:t>
        <a:bodyPr rtlCol="0"/>
        <a:lstStyle/>
        <a:p>
          <a:pPr rtl="0"/>
          <a:endParaRPr lang="es-ES" noProof="1"/>
        </a:p>
      </dgm:t>
    </dgm:pt>
    <dgm:pt modelId="{0AC07630-41E2-482F-A8BA-E4FDD5BF2D5F}" type="sibTrans" cxnId="{FEE2EA1A-C819-46D7-AAB0-68C0A354040C}">
      <dgm:prSet/>
      <dgm:spPr/>
      <dgm:t>
        <a:bodyPr rtlCol="0"/>
        <a:lstStyle/>
        <a:p>
          <a:pPr rtl="0"/>
          <a:endParaRPr lang="es-ES" noProof="1"/>
        </a:p>
      </dgm:t>
    </dgm:pt>
    <dgm:pt modelId="{99AD083A-594F-4EA1-BE0E-ED76D3C31EAB}">
      <dgm:prSet/>
      <dgm:spPr/>
      <dgm:t>
        <a:bodyPr rtlCol="0"/>
        <a:lstStyle/>
        <a:p>
          <a:pPr>
            <a:lnSpc>
              <a:spcPct val="100000"/>
            </a:lnSpc>
            <a:defRPr cap="all"/>
          </a:pPr>
          <a:r>
            <a:rPr lang="es-GT" noProof="1"/>
            <a:t>Clase lista enlazada simple</a:t>
          </a:r>
          <a:endParaRPr lang="es-ES" noProof="1"/>
        </a:p>
      </dgm:t>
    </dgm:pt>
    <dgm:pt modelId="{70A444EC-C523-43E7-B406-72652E94A14E}" type="parTrans" cxnId="{94C6E426-4BE7-43D7-98AF-FF0BD83F7AA6}">
      <dgm:prSet/>
      <dgm:spPr/>
      <dgm:t>
        <a:bodyPr rtlCol="0"/>
        <a:lstStyle/>
        <a:p>
          <a:pPr rtl="0"/>
          <a:endParaRPr lang="es-ES" noProof="1"/>
        </a:p>
      </dgm:t>
    </dgm:pt>
    <dgm:pt modelId="{C3588B77-FB49-47CF-80F2-528F4A010EFE}" type="sibTrans" cxnId="{94C6E426-4BE7-43D7-98AF-FF0BD83F7AA6}">
      <dgm:prSet/>
      <dgm:spPr/>
      <dgm:t>
        <a:bodyPr rtlCol="0"/>
        <a:lstStyle/>
        <a:p>
          <a:pPr rtl="0"/>
          <a:endParaRPr lang="es-ES" noProof="1"/>
        </a:p>
      </dgm:t>
    </dgm:pt>
    <dgm:pt modelId="{BA122BE6-93EB-4BF4-A4F7-976012C616B6}" type="pres">
      <dgm:prSet presAssocID="{B5341404-CA1A-4A8F-95ED-3B032E67BE43}" presName="root" presStyleCnt="0">
        <dgm:presLayoutVars>
          <dgm:dir/>
          <dgm:resizeHandles val="exact"/>
        </dgm:presLayoutVars>
      </dgm:prSet>
      <dgm:spPr/>
    </dgm:pt>
    <dgm:pt modelId="{8082B337-84A1-4124-97D8-096F0FA36E17}" type="pres">
      <dgm:prSet presAssocID="{1CABE79A-8A7F-4A4E-A210-98D40C4D6F56}" presName="compNode" presStyleCnt="0"/>
      <dgm:spPr/>
    </dgm:pt>
    <dgm:pt modelId="{E2A34B8B-90F2-444B-B4CB-5D67553BE5FF}" type="pres">
      <dgm:prSet presAssocID="{1CABE79A-8A7F-4A4E-A210-98D40C4D6F56}" presName="iconBgRect" presStyleLbl="bgShp" presStyleIdx="0" presStyleCnt="3"/>
      <dgm:spPr>
        <a:prstGeom prst="round2DiagRect">
          <a:avLst>
            <a:gd name="adj1" fmla="val 29727"/>
            <a:gd name="adj2" fmla="val 0"/>
          </a:avLst>
        </a:prstGeom>
      </dgm:spPr>
    </dgm:pt>
    <dgm:pt modelId="{C0D3B82A-910C-4EA1-BCAB-032BD390D634}" type="pres">
      <dgm:prSet presAssocID="{1CABE79A-8A7F-4A4E-A210-98D40C4D6F5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iana"/>
        </a:ext>
      </dgm:extLst>
    </dgm:pt>
    <dgm:pt modelId="{B422CEF6-556B-411C-AD6F-D1CEB60F31ED}" type="pres">
      <dgm:prSet presAssocID="{1CABE79A-8A7F-4A4E-A210-98D40C4D6F56}" presName="spaceRect" presStyleCnt="0"/>
      <dgm:spPr/>
    </dgm:pt>
    <dgm:pt modelId="{A5CA2635-C8C7-4328-AA37-279C71CE66B6}" type="pres">
      <dgm:prSet presAssocID="{1CABE79A-8A7F-4A4E-A210-98D40C4D6F56}" presName="textRect" presStyleLbl="revTx" presStyleIdx="0" presStyleCnt="3">
        <dgm:presLayoutVars>
          <dgm:chMax val="1"/>
          <dgm:chPref val="1"/>
        </dgm:presLayoutVars>
      </dgm:prSet>
      <dgm:spPr/>
    </dgm:pt>
    <dgm:pt modelId="{02D46B0C-F2C5-4BA0-8FFC-DD23AF5EDF9A}" type="pres">
      <dgm:prSet presAssocID="{97A9DF9D-345D-4CB1-82CF-DBC4A1B601CA}" presName="sibTrans" presStyleCnt="0"/>
      <dgm:spPr/>
    </dgm:pt>
    <dgm:pt modelId="{A75E2421-2A0D-4F57-BB01-76DD8E6D8C73}" type="pres">
      <dgm:prSet presAssocID="{A518CC1B-ED13-45D6-B4C7-F6973BEA671A}" presName="compNode" presStyleCnt="0"/>
      <dgm:spPr/>
    </dgm:pt>
    <dgm:pt modelId="{6F5C3833-78EB-440A-A9BB-167493F6C858}" type="pres">
      <dgm:prSet presAssocID="{A518CC1B-ED13-45D6-B4C7-F6973BEA671A}" presName="iconBgRect" presStyleLbl="bgShp" presStyleIdx="1" presStyleCnt="3"/>
      <dgm:spPr>
        <a:prstGeom prst="round2DiagRect">
          <a:avLst>
            <a:gd name="adj1" fmla="val 29727"/>
            <a:gd name="adj2" fmla="val 0"/>
          </a:avLst>
        </a:prstGeom>
      </dgm:spPr>
    </dgm:pt>
    <dgm:pt modelId="{59E215D8-0A67-45BB-8177-094475475255}" type="pres">
      <dgm:prSet presAssocID="{A518CC1B-ED13-45D6-B4C7-F6973BEA671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hateo"/>
        </a:ext>
      </dgm:extLst>
    </dgm:pt>
    <dgm:pt modelId="{6081DA86-64BB-470F-A784-9E34781C5E62}" type="pres">
      <dgm:prSet presAssocID="{A518CC1B-ED13-45D6-B4C7-F6973BEA671A}" presName="spaceRect" presStyleCnt="0"/>
      <dgm:spPr/>
    </dgm:pt>
    <dgm:pt modelId="{80D914F5-849C-4D01-A4D5-FC114E242AE7}" type="pres">
      <dgm:prSet presAssocID="{A518CC1B-ED13-45D6-B4C7-F6973BEA671A}" presName="textRect" presStyleLbl="revTx" presStyleIdx="1" presStyleCnt="3">
        <dgm:presLayoutVars>
          <dgm:chMax val="1"/>
          <dgm:chPref val="1"/>
        </dgm:presLayoutVars>
      </dgm:prSet>
      <dgm:spPr/>
    </dgm:pt>
    <dgm:pt modelId="{5D846367-8FD8-44D8-9043-2DF342F42DAE}" type="pres">
      <dgm:prSet presAssocID="{0AC07630-41E2-482F-A8BA-E4FDD5BF2D5F}" presName="sibTrans" presStyleCnt="0"/>
      <dgm:spPr/>
    </dgm:pt>
    <dgm:pt modelId="{B14DC86C-47EE-44D7-9916-BB69C21C24BA}" type="pres">
      <dgm:prSet presAssocID="{99AD083A-594F-4EA1-BE0E-ED76D3C31EAB}" presName="compNode" presStyleCnt="0"/>
      <dgm:spPr/>
    </dgm:pt>
    <dgm:pt modelId="{BDB6744C-FBDA-4965-8846-8C00C4CE180C}" type="pres">
      <dgm:prSet presAssocID="{99AD083A-594F-4EA1-BE0E-ED76D3C31EAB}" presName="iconBgRect" presStyleLbl="bgShp" presStyleIdx="2" presStyleCnt="3"/>
      <dgm:spPr>
        <a:prstGeom prst="round2DiagRect">
          <a:avLst>
            <a:gd name="adj1" fmla="val 29727"/>
            <a:gd name="adj2" fmla="val 0"/>
          </a:avLst>
        </a:prstGeom>
      </dgm:spPr>
    </dgm:pt>
    <dgm:pt modelId="{2A2026A6-22DA-401D-9EE0-ACF9C98D592E}" type="pres">
      <dgm:prSet presAssocID="{99AD083A-594F-4EA1-BE0E-ED76D3C31EA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Rompecabezas"/>
        </a:ext>
      </dgm:extLst>
    </dgm:pt>
    <dgm:pt modelId="{8A1368B2-F966-4703-A7EB-17BCC74EC89B}" type="pres">
      <dgm:prSet presAssocID="{99AD083A-594F-4EA1-BE0E-ED76D3C31EAB}" presName="spaceRect" presStyleCnt="0"/>
      <dgm:spPr/>
    </dgm:pt>
    <dgm:pt modelId="{27BD8339-0D79-4412-9D4B-DE44257DDFF3}" type="pres">
      <dgm:prSet presAssocID="{99AD083A-594F-4EA1-BE0E-ED76D3C31EAB}" presName="textRect" presStyleLbl="revTx" presStyleIdx="2" presStyleCnt="3">
        <dgm:presLayoutVars>
          <dgm:chMax val="1"/>
          <dgm:chPref val="1"/>
        </dgm:presLayoutVars>
      </dgm:prSet>
      <dgm:spPr/>
    </dgm:pt>
  </dgm:ptLst>
  <dgm:cxnLst>
    <dgm:cxn modelId="{AD2D6312-739F-4116-9687-8694C7003940}" type="presOf" srcId="{99AD083A-594F-4EA1-BE0E-ED76D3C31EAB}" destId="{27BD8339-0D79-4412-9D4B-DE44257DDFF3}" srcOrd="0" destOrd="0" presId="urn:microsoft.com/office/officeart/2018/5/layout/IconLeafLabelList"/>
    <dgm:cxn modelId="{BB062017-3CCE-4D5B-B7A4-5D2B08DD578B}" type="presOf" srcId="{B5341404-CA1A-4A8F-95ED-3B032E67BE43}" destId="{BA122BE6-93EB-4BF4-A4F7-976012C616B6}" srcOrd="0" destOrd="0" presId="urn:microsoft.com/office/officeart/2018/5/layout/IconLeafLabelList"/>
    <dgm:cxn modelId="{FEE2EA1A-C819-46D7-AAB0-68C0A354040C}" srcId="{B5341404-CA1A-4A8F-95ED-3B032E67BE43}" destId="{A518CC1B-ED13-45D6-B4C7-F6973BEA671A}" srcOrd="1" destOrd="0" parTransId="{D2261B19-E00D-482A-A710-4A0628F31277}" sibTransId="{0AC07630-41E2-482F-A8BA-E4FDD5BF2D5F}"/>
    <dgm:cxn modelId="{94C6E426-4BE7-43D7-98AF-FF0BD83F7AA6}" srcId="{B5341404-CA1A-4A8F-95ED-3B032E67BE43}" destId="{99AD083A-594F-4EA1-BE0E-ED76D3C31EAB}" srcOrd="2" destOrd="0" parTransId="{70A444EC-C523-43E7-B406-72652E94A14E}" sibTransId="{C3588B77-FB49-47CF-80F2-528F4A010EFE}"/>
    <dgm:cxn modelId="{75171F36-32BC-4D70-B655-0FC12A01CDEA}" type="presOf" srcId="{1CABE79A-8A7F-4A4E-A210-98D40C4D6F56}" destId="{A5CA2635-C8C7-4328-AA37-279C71CE66B6}" srcOrd="0" destOrd="0" presId="urn:microsoft.com/office/officeart/2018/5/layout/IconLeafLabelList"/>
    <dgm:cxn modelId="{0FE3D2A7-4FF6-41AE-8AF3-570D8C988E7D}" type="presOf" srcId="{A518CC1B-ED13-45D6-B4C7-F6973BEA671A}" destId="{80D914F5-849C-4D01-A4D5-FC114E242AE7}" srcOrd="0" destOrd="0" presId="urn:microsoft.com/office/officeart/2018/5/layout/IconLeafLabelList"/>
    <dgm:cxn modelId="{C6C7BED6-6A8F-47AB-B3B6-5AACE61B6438}" srcId="{B5341404-CA1A-4A8F-95ED-3B032E67BE43}" destId="{1CABE79A-8A7F-4A4E-A210-98D40C4D6F56}" srcOrd="0" destOrd="0" parTransId="{110C541C-E402-402C-A936-B81A0C1B143D}" sibTransId="{97A9DF9D-345D-4CB1-82CF-DBC4A1B601CA}"/>
    <dgm:cxn modelId="{6B913AD2-7DE4-46F8-84CF-C84295E0D7B7}" type="presParOf" srcId="{BA122BE6-93EB-4BF4-A4F7-976012C616B6}" destId="{8082B337-84A1-4124-97D8-096F0FA36E17}" srcOrd="0" destOrd="0" presId="urn:microsoft.com/office/officeart/2018/5/layout/IconLeafLabelList"/>
    <dgm:cxn modelId="{669725A1-DF9E-406A-A4DA-B48831F8F3E7}" type="presParOf" srcId="{8082B337-84A1-4124-97D8-096F0FA36E17}" destId="{E2A34B8B-90F2-444B-B4CB-5D67553BE5FF}" srcOrd="0" destOrd="0" presId="urn:microsoft.com/office/officeart/2018/5/layout/IconLeafLabelList"/>
    <dgm:cxn modelId="{633ED9BD-B9B0-4444-8626-E8C6D1A6CBC7}" type="presParOf" srcId="{8082B337-84A1-4124-97D8-096F0FA36E17}" destId="{C0D3B82A-910C-4EA1-BCAB-032BD390D634}" srcOrd="1" destOrd="0" presId="urn:microsoft.com/office/officeart/2018/5/layout/IconLeafLabelList"/>
    <dgm:cxn modelId="{F8B0A777-B86E-43C2-97C4-742B9799D355}" type="presParOf" srcId="{8082B337-84A1-4124-97D8-096F0FA36E17}" destId="{B422CEF6-556B-411C-AD6F-D1CEB60F31ED}" srcOrd="2" destOrd="0" presId="urn:microsoft.com/office/officeart/2018/5/layout/IconLeafLabelList"/>
    <dgm:cxn modelId="{24803D5E-34F3-4713-822A-EC5FD1E2B185}" type="presParOf" srcId="{8082B337-84A1-4124-97D8-096F0FA36E17}" destId="{A5CA2635-C8C7-4328-AA37-279C71CE66B6}" srcOrd="3" destOrd="0" presId="urn:microsoft.com/office/officeart/2018/5/layout/IconLeafLabelList"/>
    <dgm:cxn modelId="{3E88A0B7-C76D-4279-9E31-55C317C0CA44}" type="presParOf" srcId="{BA122BE6-93EB-4BF4-A4F7-976012C616B6}" destId="{02D46B0C-F2C5-4BA0-8FFC-DD23AF5EDF9A}" srcOrd="1" destOrd="0" presId="urn:microsoft.com/office/officeart/2018/5/layout/IconLeafLabelList"/>
    <dgm:cxn modelId="{A70E1DC6-424B-4B88-8CA2-08F754C54FDA}" type="presParOf" srcId="{BA122BE6-93EB-4BF4-A4F7-976012C616B6}" destId="{A75E2421-2A0D-4F57-BB01-76DD8E6D8C73}" srcOrd="2" destOrd="0" presId="urn:microsoft.com/office/officeart/2018/5/layout/IconLeafLabelList"/>
    <dgm:cxn modelId="{2DA391C3-E161-4B85-84DF-949CE2061756}" type="presParOf" srcId="{A75E2421-2A0D-4F57-BB01-76DD8E6D8C73}" destId="{6F5C3833-78EB-440A-A9BB-167493F6C858}" srcOrd="0" destOrd="0" presId="urn:microsoft.com/office/officeart/2018/5/layout/IconLeafLabelList"/>
    <dgm:cxn modelId="{BA634F83-80C8-47FD-9773-9DD66AC89380}" type="presParOf" srcId="{A75E2421-2A0D-4F57-BB01-76DD8E6D8C73}" destId="{59E215D8-0A67-45BB-8177-094475475255}" srcOrd="1" destOrd="0" presId="urn:microsoft.com/office/officeart/2018/5/layout/IconLeafLabelList"/>
    <dgm:cxn modelId="{CD73A3BE-6E8E-43F6-AF4D-D6DF1CA4D26B}" type="presParOf" srcId="{A75E2421-2A0D-4F57-BB01-76DD8E6D8C73}" destId="{6081DA86-64BB-470F-A784-9E34781C5E62}" srcOrd="2" destOrd="0" presId="urn:microsoft.com/office/officeart/2018/5/layout/IconLeafLabelList"/>
    <dgm:cxn modelId="{D4D11E95-2F3F-4E59-A4BB-CAE59583F79B}" type="presParOf" srcId="{A75E2421-2A0D-4F57-BB01-76DD8E6D8C73}" destId="{80D914F5-849C-4D01-A4D5-FC114E242AE7}" srcOrd="3" destOrd="0" presId="urn:microsoft.com/office/officeart/2018/5/layout/IconLeafLabelList"/>
    <dgm:cxn modelId="{C36DF19B-DC30-4948-980F-BACABDEA2D39}" type="presParOf" srcId="{BA122BE6-93EB-4BF4-A4F7-976012C616B6}" destId="{5D846367-8FD8-44D8-9043-2DF342F42DAE}" srcOrd="3" destOrd="0" presId="urn:microsoft.com/office/officeart/2018/5/layout/IconLeafLabelList"/>
    <dgm:cxn modelId="{2189329E-D8A5-4DFF-8DDE-10D9E1469853}" type="presParOf" srcId="{BA122BE6-93EB-4BF4-A4F7-976012C616B6}" destId="{B14DC86C-47EE-44D7-9916-BB69C21C24BA}" srcOrd="4" destOrd="0" presId="urn:microsoft.com/office/officeart/2018/5/layout/IconLeafLabelList"/>
    <dgm:cxn modelId="{7DC6F4D4-2A5A-48F5-952B-6E95EA1A75B7}" type="presParOf" srcId="{B14DC86C-47EE-44D7-9916-BB69C21C24BA}" destId="{BDB6744C-FBDA-4965-8846-8C00C4CE180C}" srcOrd="0" destOrd="0" presId="urn:microsoft.com/office/officeart/2018/5/layout/IconLeafLabelList"/>
    <dgm:cxn modelId="{8CF08842-47BA-4330-AA84-769CFA8F7A82}" type="presParOf" srcId="{B14DC86C-47EE-44D7-9916-BB69C21C24BA}" destId="{2A2026A6-22DA-401D-9EE0-ACF9C98D592E}" srcOrd="1" destOrd="0" presId="urn:microsoft.com/office/officeart/2018/5/layout/IconLeafLabelList"/>
    <dgm:cxn modelId="{9C265D71-065B-427B-A973-E26EAE579B0E}" type="presParOf" srcId="{B14DC86C-47EE-44D7-9916-BB69C21C24BA}" destId="{8A1368B2-F966-4703-A7EB-17BCC74EC89B}" srcOrd="2" destOrd="0" presId="urn:microsoft.com/office/officeart/2018/5/layout/IconLeafLabelList"/>
    <dgm:cxn modelId="{626461FA-2372-44CB-B899-746B44B70BA8}" type="presParOf" srcId="{B14DC86C-47EE-44D7-9916-BB69C21C24BA}" destId="{27BD8339-0D79-4412-9D4B-DE44257DDFF3}"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81C547-C8CD-4030-8406-CFB1DC340680}">
      <dsp:nvSpPr>
        <dsp:cNvPr id="0" name=""/>
        <dsp:cNvSpPr/>
      </dsp:nvSpPr>
      <dsp:spPr>
        <a:xfrm>
          <a:off x="0" y="0"/>
          <a:ext cx="6888074" cy="1200709"/>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8B67E1-90A4-4E5C-9219-4F96ED040452}">
      <dsp:nvSpPr>
        <dsp:cNvPr id="0" name=""/>
        <dsp:cNvSpPr/>
      </dsp:nvSpPr>
      <dsp:spPr>
        <a:xfrm>
          <a:off x="363214" y="270672"/>
          <a:ext cx="660390" cy="66039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AA6B6B1-E1F5-456C-AA90-DFEB143E750E}">
      <dsp:nvSpPr>
        <dsp:cNvPr id="0" name=""/>
        <dsp:cNvSpPr/>
      </dsp:nvSpPr>
      <dsp:spPr>
        <a:xfrm>
          <a:off x="1386819" y="513"/>
          <a:ext cx="5501254" cy="1200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075" tIns="127075" rIns="127075" bIns="127075" numCol="1" spcCol="1270" rtlCol="0" anchor="ctr" anchorCtr="0">
          <a:noAutofit/>
        </a:bodyPr>
        <a:lstStyle/>
        <a:p>
          <a:pPr marL="0" lvl="0" indent="0" algn="l" defTabSz="1244600">
            <a:lnSpc>
              <a:spcPct val="100000"/>
            </a:lnSpc>
            <a:spcBef>
              <a:spcPct val="0"/>
            </a:spcBef>
            <a:spcAft>
              <a:spcPct val="35000"/>
            </a:spcAft>
            <a:buNone/>
          </a:pPr>
          <a:r>
            <a:rPr lang="es-GT" sz="2800" b="1" kern="1200" noProof="1">
              <a:solidFill>
                <a:schemeClr val="bg1"/>
              </a:solidFill>
            </a:rPr>
            <a:t>Lista simplemente enlazada</a:t>
          </a:r>
          <a:endParaRPr lang="es-ES" sz="2500" b="1" kern="1200" noProof="1">
            <a:solidFill>
              <a:schemeClr val="bg1"/>
            </a:solidFill>
          </a:endParaRPr>
        </a:p>
      </dsp:txBody>
      <dsp:txXfrm>
        <a:off x="1386819" y="513"/>
        <a:ext cx="5501254" cy="1200709"/>
      </dsp:txXfrm>
    </dsp:sp>
    <dsp:sp modelId="{E9F20C84-FC5F-4E99-81B0-2D43ECE4C11F}">
      <dsp:nvSpPr>
        <dsp:cNvPr id="0" name=""/>
        <dsp:cNvSpPr/>
      </dsp:nvSpPr>
      <dsp:spPr>
        <a:xfrm>
          <a:off x="0" y="1426488"/>
          <a:ext cx="6888074" cy="1200709"/>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B208C77-A9B6-402D-AC28-1404946E2698}">
      <dsp:nvSpPr>
        <dsp:cNvPr id="0" name=""/>
        <dsp:cNvSpPr/>
      </dsp:nvSpPr>
      <dsp:spPr>
        <a:xfrm>
          <a:off x="363214" y="1771560"/>
          <a:ext cx="660390" cy="66039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CBF3B90-0A19-4DF1-BD45-E2D6BFA5EFCC}">
      <dsp:nvSpPr>
        <dsp:cNvPr id="0" name=""/>
        <dsp:cNvSpPr/>
      </dsp:nvSpPr>
      <dsp:spPr>
        <a:xfrm>
          <a:off x="1386819" y="1644555"/>
          <a:ext cx="5501254" cy="914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075" tIns="127075" rIns="127075" bIns="127075" numCol="1" spcCol="1270" rtlCol="0" anchor="ctr" anchorCtr="0">
          <a:noAutofit/>
        </a:bodyPr>
        <a:lstStyle/>
        <a:p>
          <a:pPr marL="0" lvl="0" indent="0" algn="l" defTabSz="1244600">
            <a:lnSpc>
              <a:spcPct val="100000"/>
            </a:lnSpc>
            <a:spcBef>
              <a:spcPct val="0"/>
            </a:spcBef>
            <a:spcAft>
              <a:spcPct val="35000"/>
            </a:spcAft>
            <a:buNone/>
          </a:pPr>
          <a:r>
            <a:rPr lang="es-GT" sz="2800" b="1" kern="1200" noProof="1">
              <a:solidFill>
                <a:schemeClr val="bg1"/>
              </a:solidFill>
            </a:rPr>
            <a:t>Lista doblemente enlazada</a:t>
          </a:r>
          <a:endParaRPr lang="es-ES" sz="2800" b="1" kern="1200" noProof="1">
            <a:solidFill>
              <a:schemeClr val="bg1"/>
            </a:solidFill>
          </a:endParaRPr>
        </a:p>
      </dsp:txBody>
      <dsp:txXfrm>
        <a:off x="1386819" y="1644555"/>
        <a:ext cx="5501254" cy="914400"/>
      </dsp:txXfrm>
    </dsp:sp>
    <dsp:sp modelId="{D0296CDD-F6E4-466B-A28B-C4914E10C0D6}">
      <dsp:nvSpPr>
        <dsp:cNvPr id="0" name=""/>
        <dsp:cNvSpPr/>
      </dsp:nvSpPr>
      <dsp:spPr>
        <a:xfrm>
          <a:off x="0" y="3002287"/>
          <a:ext cx="6888074" cy="1200709"/>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3A7A9D-897C-47EC-B4A3-440D1A159000}">
      <dsp:nvSpPr>
        <dsp:cNvPr id="0" name=""/>
        <dsp:cNvSpPr/>
      </dsp:nvSpPr>
      <dsp:spPr>
        <a:xfrm>
          <a:off x="363214" y="3272447"/>
          <a:ext cx="660390" cy="66039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44E49A4-89F6-4FF4-9A3D-5A0E6315232F}">
      <dsp:nvSpPr>
        <dsp:cNvPr id="0" name=""/>
        <dsp:cNvSpPr/>
      </dsp:nvSpPr>
      <dsp:spPr>
        <a:xfrm>
          <a:off x="1386819" y="3002287"/>
          <a:ext cx="5501254" cy="1200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075" tIns="127075" rIns="127075" bIns="127075" numCol="1" spcCol="1270" rtlCol="0" anchor="ctr" anchorCtr="0">
          <a:noAutofit/>
        </a:bodyPr>
        <a:lstStyle/>
        <a:p>
          <a:pPr marL="0" lvl="0" indent="0" algn="l" defTabSz="1244600">
            <a:lnSpc>
              <a:spcPct val="100000"/>
            </a:lnSpc>
            <a:spcBef>
              <a:spcPct val="0"/>
            </a:spcBef>
            <a:spcAft>
              <a:spcPct val="35000"/>
            </a:spcAft>
            <a:buNone/>
          </a:pPr>
          <a:r>
            <a:rPr lang="es-GT" sz="2800" b="1" kern="1200" noProof="1">
              <a:solidFill>
                <a:schemeClr val="bg1"/>
              </a:solidFill>
            </a:rPr>
            <a:t>Lista circular simplemente enlazada</a:t>
          </a:r>
          <a:endParaRPr lang="es-ES" sz="2800" b="1" kern="1200" noProof="1">
            <a:solidFill>
              <a:schemeClr val="bg1"/>
            </a:solidFill>
          </a:endParaRPr>
        </a:p>
      </dsp:txBody>
      <dsp:txXfrm>
        <a:off x="1386819" y="3002287"/>
        <a:ext cx="5501254" cy="12007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EC4CE8-4494-4392-86A9-08163BAF6E21}">
      <dsp:nvSpPr>
        <dsp:cNvPr id="0" name=""/>
        <dsp:cNvSpPr/>
      </dsp:nvSpPr>
      <dsp:spPr>
        <a:xfrm>
          <a:off x="17869" y="0"/>
          <a:ext cx="5254084" cy="1163096"/>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930" tIns="201930" rIns="201930" bIns="201930" numCol="1" spcCol="1270" rtlCol="0" anchor="ctr" anchorCtr="0">
          <a:noAutofit/>
        </a:bodyPr>
        <a:lstStyle/>
        <a:p>
          <a:pPr marL="0" lvl="0" indent="0" algn="ctr" defTabSz="2355850">
            <a:lnSpc>
              <a:spcPct val="90000"/>
            </a:lnSpc>
            <a:spcBef>
              <a:spcPct val="0"/>
            </a:spcBef>
            <a:spcAft>
              <a:spcPct val="35000"/>
            </a:spcAft>
            <a:buNone/>
          </a:pPr>
          <a:r>
            <a:rPr lang="es-GT" sz="5300" kern="1200" noProof="1"/>
            <a:t>Ventajas</a:t>
          </a:r>
          <a:endParaRPr lang="es-ES" sz="5300" kern="1200" noProof="1"/>
        </a:p>
      </dsp:txBody>
      <dsp:txXfrm>
        <a:off x="17869" y="0"/>
        <a:ext cx="5254084" cy="1163096"/>
      </dsp:txXfrm>
    </dsp:sp>
    <dsp:sp modelId="{963BF388-F7AA-4271-8B23-FC0E3A0DDDE5}">
      <dsp:nvSpPr>
        <dsp:cNvPr id="0" name=""/>
        <dsp:cNvSpPr/>
      </dsp:nvSpPr>
      <dsp:spPr>
        <a:xfrm>
          <a:off x="5798728" y="0"/>
          <a:ext cx="5010084" cy="1159471"/>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930" tIns="201930" rIns="201930" bIns="201930" numCol="1" spcCol="1270" rtlCol="0" anchor="ctr" anchorCtr="0">
          <a:noAutofit/>
        </a:bodyPr>
        <a:lstStyle/>
        <a:p>
          <a:pPr marL="0" lvl="0" indent="0" algn="ctr" defTabSz="2355850">
            <a:lnSpc>
              <a:spcPct val="90000"/>
            </a:lnSpc>
            <a:spcBef>
              <a:spcPct val="0"/>
            </a:spcBef>
            <a:spcAft>
              <a:spcPct val="35000"/>
            </a:spcAft>
            <a:buNone/>
          </a:pPr>
          <a:r>
            <a:rPr lang="es-GT" sz="5300" kern="1200" noProof="1"/>
            <a:t>Desventajas</a:t>
          </a:r>
          <a:endParaRPr lang="es-ES" sz="5300" kern="1200" noProof="1"/>
        </a:p>
      </dsp:txBody>
      <dsp:txXfrm>
        <a:off x="5798728" y="0"/>
        <a:ext cx="5010084" cy="115947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5FF0F1-514C-4C36-9795-7F0A9B6F3412}">
      <dsp:nvSpPr>
        <dsp:cNvPr id="0" name=""/>
        <dsp:cNvSpPr/>
      </dsp:nvSpPr>
      <dsp:spPr>
        <a:xfrm>
          <a:off x="-5866203" y="-898326"/>
          <a:ext cx="6988083" cy="6988083"/>
        </a:xfrm>
        <a:prstGeom prst="blockArc">
          <a:avLst>
            <a:gd name="adj1" fmla="val 18900000"/>
            <a:gd name="adj2" fmla="val 2700000"/>
            <a:gd name="adj3" fmla="val 309"/>
          </a:avLst>
        </a:prstGeom>
        <a:noFill/>
        <a:ln w="19050" cap="rnd" cmpd="sng" algn="ctr">
          <a:solidFill>
            <a:schemeClr val="accent1">
              <a:shade val="6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1C9835D6-2A9C-4B0F-914B-8E97714278EA}">
      <dsp:nvSpPr>
        <dsp:cNvPr id="0" name=""/>
        <dsp:cNvSpPr/>
      </dsp:nvSpPr>
      <dsp:spPr>
        <a:xfrm>
          <a:off x="364178" y="236002"/>
          <a:ext cx="5534694" cy="471797"/>
        </a:xfrm>
        <a:prstGeom prst="rect">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50800" rIns="50800" bIns="50800" numCol="1" spcCol="1270" rtlCol="0" anchor="ctr" anchorCtr="0">
          <a:noAutofit/>
        </a:bodyPr>
        <a:lstStyle/>
        <a:p>
          <a:pPr marL="0" lvl="0" indent="0" algn="l" defTabSz="889000">
            <a:lnSpc>
              <a:spcPct val="90000"/>
            </a:lnSpc>
            <a:spcBef>
              <a:spcPct val="0"/>
            </a:spcBef>
            <a:spcAft>
              <a:spcPct val="35000"/>
            </a:spcAft>
            <a:buNone/>
          </a:pPr>
          <a:r>
            <a:rPr lang="en-US" sz="2000" kern="1200" noProof="1"/>
            <a:t>Crear</a:t>
          </a:r>
          <a:endParaRPr lang="es-ES" sz="700" kern="1200" noProof="1"/>
        </a:p>
      </dsp:txBody>
      <dsp:txXfrm>
        <a:off x="364178" y="236002"/>
        <a:ext cx="5534694" cy="471797"/>
      </dsp:txXfrm>
    </dsp:sp>
    <dsp:sp modelId="{82044534-3553-48E3-A1B0-EE449B9BA200}">
      <dsp:nvSpPr>
        <dsp:cNvPr id="0" name=""/>
        <dsp:cNvSpPr/>
      </dsp:nvSpPr>
      <dsp:spPr>
        <a:xfrm>
          <a:off x="69305" y="177027"/>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AAD897F0-26B7-4591-9F78-8BD2A27E2ADB}">
      <dsp:nvSpPr>
        <dsp:cNvPr id="0" name=""/>
        <dsp:cNvSpPr/>
      </dsp:nvSpPr>
      <dsp:spPr>
        <a:xfrm>
          <a:off x="791433" y="944113"/>
          <a:ext cx="5107439" cy="471797"/>
        </a:xfrm>
        <a:prstGeom prst="rect">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50800" rIns="50800" bIns="50800" numCol="1" spcCol="1270" rtlCol="0" anchor="ctr" anchorCtr="0">
          <a:noAutofit/>
        </a:bodyPr>
        <a:lstStyle/>
        <a:p>
          <a:pPr marL="0" lvl="0" indent="0" algn="l" defTabSz="889000">
            <a:lnSpc>
              <a:spcPct val="90000"/>
            </a:lnSpc>
            <a:spcBef>
              <a:spcPct val="0"/>
            </a:spcBef>
            <a:spcAft>
              <a:spcPct val="35000"/>
            </a:spcAft>
            <a:buNone/>
          </a:pPr>
          <a:r>
            <a:rPr lang="en-US" sz="2000" kern="1200" noProof="1"/>
            <a:t>Recorrer Lista</a:t>
          </a:r>
          <a:endParaRPr lang="es-ES" sz="2000" kern="1200" noProof="1"/>
        </a:p>
      </dsp:txBody>
      <dsp:txXfrm>
        <a:off x="791433" y="944113"/>
        <a:ext cx="5107439" cy="471797"/>
      </dsp:txXfrm>
    </dsp:sp>
    <dsp:sp modelId="{5DC07C65-6DE8-42E6-8A05-E3C6504ECB86}">
      <dsp:nvSpPr>
        <dsp:cNvPr id="0" name=""/>
        <dsp:cNvSpPr/>
      </dsp:nvSpPr>
      <dsp:spPr>
        <a:xfrm>
          <a:off x="496560" y="885138"/>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2B82057B-EC03-4C86-8A6B-B646A6130477}">
      <dsp:nvSpPr>
        <dsp:cNvPr id="0" name=""/>
        <dsp:cNvSpPr/>
      </dsp:nvSpPr>
      <dsp:spPr>
        <a:xfrm>
          <a:off x="1025567" y="1651705"/>
          <a:ext cx="4873306" cy="471797"/>
        </a:xfrm>
        <a:prstGeom prst="rect">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45720" rIns="45720" bIns="45720" numCol="1" spcCol="1270" rtlCol="0" anchor="ctr" anchorCtr="0">
          <a:noAutofit/>
        </a:bodyPr>
        <a:lstStyle/>
        <a:p>
          <a:pPr marL="0" lvl="0" indent="0" algn="l" defTabSz="800100">
            <a:lnSpc>
              <a:spcPct val="90000"/>
            </a:lnSpc>
            <a:spcBef>
              <a:spcPct val="0"/>
            </a:spcBef>
            <a:spcAft>
              <a:spcPct val="35000"/>
            </a:spcAft>
            <a:buNone/>
          </a:pPr>
          <a:r>
            <a:rPr lang="en-US" sz="1800" kern="1200" noProof="1"/>
            <a:t>Tama</a:t>
          </a:r>
          <a:r>
            <a:rPr lang="es-GT" sz="1800" kern="1200" noProof="1"/>
            <a:t>ño</a:t>
          </a:r>
          <a:endParaRPr lang="es-ES" sz="1800" kern="1200" noProof="1"/>
        </a:p>
      </dsp:txBody>
      <dsp:txXfrm>
        <a:off x="1025567" y="1651705"/>
        <a:ext cx="4873306" cy="471797"/>
      </dsp:txXfrm>
    </dsp:sp>
    <dsp:sp modelId="{C12298FB-3D20-4455-90B8-4F93A27BE2B6}">
      <dsp:nvSpPr>
        <dsp:cNvPr id="0" name=""/>
        <dsp:cNvSpPr/>
      </dsp:nvSpPr>
      <dsp:spPr>
        <a:xfrm>
          <a:off x="730693" y="1592731"/>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11BC265C-A498-4AFF-9C21-F96C1139410C}">
      <dsp:nvSpPr>
        <dsp:cNvPr id="0" name=""/>
        <dsp:cNvSpPr/>
      </dsp:nvSpPr>
      <dsp:spPr>
        <a:xfrm>
          <a:off x="1100323" y="2315496"/>
          <a:ext cx="4798549" cy="560438"/>
        </a:xfrm>
        <a:prstGeom prst="rect">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38100" rIns="38100" bIns="38100" numCol="1" spcCol="1270" rtlCol="0" anchor="ctr" anchorCtr="0">
          <a:noAutofit/>
        </a:bodyPr>
        <a:lstStyle/>
        <a:p>
          <a:pPr marL="0" lvl="0" indent="0" algn="l" defTabSz="666750">
            <a:lnSpc>
              <a:spcPct val="90000"/>
            </a:lnSpc>
            <a:spcBef>
              <a:spcPct val="0"/>
            </a:spcBef>
            <a:spcAft>
              <a:spcPct val="35000"/>
            </a:spcAft>
            <a:buNone/>
          </a:pPr>
          <a:r>
            <a:rPr lang="es-GT" sz="1500" kern="1200" noProof="1"/>
            <a:t>Agregar:  Agregar al inicio | </a:t>
          </a:r>
          <a:r>
            <a:rPr lang="es-ES" sz="1500" kern="1200" noProof="1"/>
            <a:t>Agregar al final</a:t>
          </a:r>
        </a:p>
      </dsp:txBody>
      <dsp:txXfrm>
        <a:off x="1100323" y="2315496"/>
        <a:ext cx="4798549" cy="560438"/>
      </dsp:txXfrm>
    </dsp:sp>
    <dsp:sp modelId="{1DF05033-A976-4A86-A157-FAC1CD84CEF8}">
      <dsp:nvSpPr>
        <dsp:cNvPr id="0" name=""/>
        <dsp:cNvSpPr/>
      </dsp:nvSpPr>
      <dsp:spPr>
        <a:xfrm>
          <a:off x="805450" y="2300842"/>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47DCF410-821C-47F2-B453-14C799577328}">
      <dsp:nvSpPr>
        <dsp:cNvPr id="0" name=""/>
        <dsp:cNvSpPr/>
      </dsp:nvSpPr>
      <dsp:spPr>
        <a:xfrm>
          <a:off x="1025567" y="3038542"/>
          <a:ext cx="4873306" cy="530569"/>
        </a:xfrm>
        <a:prstGeom prst="rect">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40640" rIns="40640" bIns="40640" numCol="1" spcCol="1270" rtlCol="0" anchor="ctr" anchorCtr="0">
          <a:noAutofit/>
        </a:bodyPr>
        <a:lstStyle/>
        <a:p>
          <a:pPr marL="0" lvl="0" indent="0" algn="l" defTabSz="711200">
            <a:lnSpc>
              <a:spcPct val="90000"/>
            </a:lnSpc>
            <a:spcBef>
              <a:spcPct val="0"/>
            </a:spcBef>
            <a:spcAft>
              <a:spcPct val="35000"/>
            </a:spcAft>
            <a:buNone/>
          </a:pPr>
          <a:r>
            <a:rPr lang="es-ES" sz="1600" kern="1200" noProof="1"/>
            <a:t>Eliminar: Eliminar al inicio | Eliminar al final</a:t>
          </a:r>
        </a:p>
      </dsp:txBody>
      <dsp:txXfrm>
        <a:off x="1025567" y="3038542"/>
        <a:ext cx="4873306" cy="530569"/>
      </dsp:txXfrm>
    </dsp:sp>
    <dsp:sp modelId="{034B5677-6928-4D57-911C-316F71B49CD9}">
      <dsp:nvSpPr>
        <dsp:cNvPr id="0" name=""/>
        <dsp:cNvSpPr/>
      </dsp:nvSpPr>
      <dsp:spPr>
        <a:xfrm>
          <a:off x="730693" y="3008953"/>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E2E5E241-A008-428E-9247-181F33871FCA}">
      <dsp:nvSpPr>
        <dsp:cNvPr id="0" name=""/>
        <dsp:cNvSpPr/>
      </dsp:nvSpPr>
      <dsp:spPr>
        <a:xfrm>
          <a:off x="791433" y="3775520"/>
          <a:ext cx="5107439" cy="471797"/>
        </a:xfrm>
        <a:prstGeom prst="rect">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50800" rIns="50800" bIns="50800" numCol="1" spcCol="1270" rtlCol="0" anchor="ctr" anchorCtr="0">
          <a:noAutofit/>
        </a:bodyPr>
        <a:lstStyle/>
        <a:p>
          <a:pPr marL="0" lvl="0" indent="0" algn="l" defTabSz="889000">
            <a:lnSpc>
              <a:spcPct val="90000"/>
            </a:lnSpc>
            <a:spcBef>
              <a:spcPct val="0"/>
            </a:spcBef>
            <a:spcAft>
              <a:spcPct val="35000"/>
            </a:spcAft>
            <a:buNone/>
          </a:pPr>
          <a:r>
            <a:rPr lang="es-GT" sz="2000" kern="1200" noProof="1"/>
            <a:t>Esta vacio</a:t>
          </a:r>
          <a:endParaRPr lang="es-ES" sz="2000" kern="1200" noProof="1"/>
        </a:p>
      </dsp:txBody>
      <dsp:txXfrm>
        <a:off x="791433" y="3775520"/>
        <a:ext cx="5107439" cy="471797"/>
      </dsp:txXfrm>
    </dsp:sp>
    <dsp:sp modelId="{31E1F3B3-20B4-42D4-856E-2542FF251454}">
      <dsp:nvSpPr>
        <dsp:cNvPr id="0" name=""/>
        <dsp:cNvSpPr/>
      </dsp:nvSpPr>
      <dsp:spPr>
        <a:xfrm>
          <a:off x="496560" y="3716545"/>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ABA40888-014E-4511-AE28-326D25F2AD51}">
      <dsp:nvSpPr>
        <dsp:cNvPr id="0" name=""/>
        <dsp:cNvSpPr/>
      </dsp:nvSpPr>
      <dsp:spPr>
        <a:xfrm>
          <a:off x="364178" y="4483631"/>
          <a:ext cx="5534694" cy="471797"/>
        </a:xfrm>
        <a:prstGeom prst="rect">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50800" rIns="50800" bIns="50800" numCol="1" spcCol="1270" rtlCol="0" anchor="ctr" anchorCtr="0">
          <a:noAutofit/>
        </a:bodyPr>
        <a:lstStyle/>
        <a:p>
          <a:pPr marL="0" lvl="0" indent="0" algn="l" defTabSz="889000">
            <a:lnSpc>
              <a:spcPct val="90000"/>
            </a:lnSpc>
            <a:spcBef>
              <a:spcPct val="0"/>
            </a:spcBef>
            <a:spcAft>
              <a:spcPct val="35000"/>
            </a:spcAft>
            <a:buNone/>
          </a:pPr>
          <a:r>
            <a:rPr lang="es-GT" sz="2000" kern="1200" noProof="1"/>
            <a:t>Buscar Dato</a:t>
          </a:r>
          <a:endParaRPr lang="es-ES" sz="2000" kern="1200" noProof="1"/>
        </a:p>
      </dsp:txBody>
      <dsp:txXfrm>
        <a:off x="364178" y="4483631"/>
        <a:ext cx="5534694" cy="471797"/>
      </dsp:txXfrm>
    </dsp:sp>
    <dsp:sp modelId="{E2007074-3765-4BC8-AB23-2EDFA0DF5035}">
      <dsp:nvSpPr>
        <dsp:cNvPr id="0" name=""/>
        <dsp:cNvSpPr/>
      </dsp:nvSpPr>
      <dsp:spPr>
        <a:xfrm>
          <a:off x="69305" y="4424656"/>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5FF0F1-514C-4C36-9795-7F0A9B6F3412}">
      <dsp:nvSpPr>
        <dsp:cNvPr id="0" name=""/>
        <dsp:cNvSpPr/>
      </dsp:nvSpPr>
      <dsp:spPr>
        <a:xfrm>
          <a:off x="-5866203" y="-898326"/>
          <a:ext cx="6988083" cy="6988083"/>
        </a:xfrm>
        <a:prstGeom prst="blockArc">
          <a:avLst>
            <a:gd name="adj1" fmla="val 18900000"/>
            <a:gd name="adj2" fmla="val 2700000"/>
            <a:gd name="adj3" fmla="val 309"/>
          </a:avLst>
        </a:prstGeom>
        <a:noFill/>
        <a:ln w="19050" cap="rnd" cmpd="sng" algn="ctr">
          <a:solidFill>
            <a:schemeClr val="accent5">
              <a:shade val="6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1C9835D6-2A9C-4B0F-914B-8E97714278EA}">
      <dsp:nvSpPr>
        <dsp:cNvPr id="0" name=""/>
        <dsp:cNvSpPr/>
      </dsp:nvSpPr>
      <dsp:spPr>
        <a:xfrm>
          <a:off x="364178" y="236002"/>
          <a:ext cx="5534694" cy="471797"/>
        </a:xfrm>
        <a:prstGeom prst="rect">
          <a:avLst/>
        </a:prstGeom>
        <a:solidFill>
          <a:schemeClr val="accent5">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50800" rIns="50800" bIns="50800" numCol="1" spcCol="1270" rtlCol="0" anchor="ctr" anchorCtr="0">
          <a:noAutofit/>
        </a:bodyPr>
        <a:lstStyle/>
        <a:p>
          <a:pPr marL="0" lvl="0" indent="0" algn="l" defTabSz="889000">
            <a:lnSpc>
              <a:spcPct val="90000"/>
            </a:lnSpc>
            <a:spcBef>
              <a:spcPct val="0"/>
            </a:spcBef>
            <a:spcAft>
              <a:spcPct val="35000"/>
            </a:spcAft>
            <a:buNone/>
          </a:pPr>
          <a:r>
            <a:rPr lang="en-US" sz="2000" kern="1200" noProof="1"/>
            <a:t>Crear</a:t>
          </a:r>
          <a:endParaRPr lang="es-ES" sz="700" kern="1200" noProof="1"/>
        </a:p>
      </dsp:txBody>
      <dsp:txXfrm>
        <a:off x="364178" y="236002"/>
        <a:ext cx="5534694" cy="471797"/>
      </dsp:txXfrm>
    </dsp:sp>
    <dsp:sp modelId="{82044534-3553-48E3-A1B0-EE449B9BA200}">
      <dsp:nvSpPr>
        <dsp:cNvPr id="0" name=""/>
        <dsp:cNvSpPr/>
      </dsp:nvSpPr>
      <dsp:spPr>
        <a:xfrm>
          <a:off x="69305" y="177027"/>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AAD897F0-26B7-4591-9F78-8BD2A27E2ADB}">
      <dsp:nvSpPr>
        <dsp:cNvPr id="0" name=""/>
        <dsp:cNvSpPr/>
      </dsp:nvSpPr>
      <dsp:spPr>
        <a:xfrm>
          <a:off x="791433" y="944113"/>
          <a:ext cx="5107439" cy="471797"/>
        </a:xfrm>
        <a:prstGeom prst="rect">
          <a:avLst/>
        </a:prstGeom>
        <a:solidFill>
          <a:schemeClr val="accent5">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50800" rIns="50800" bIns="50800" numCol="1" spcCol="1270" rtlCol="0" anchor="ctr" anchorCtr="0">
          <a:noAutofit/>
        </a:bodyPr>
        <a:lstStyle/>
        <a:p>
          <a:pPr marL="0" lvl="0" indent="0" algn="l" defTabSz="889000">
            <a:lnSpc>
              <a:spcPct val="90000"/>
            </a:lnSpc>
            <a:spcBef>
              <a:spcPct val="0"/>
            </a:spcBef>
            <a:spcAft>
              <a:spcPct val="35000"/>
            </a:spcAft>
            <a:buNone/>
          </a:pPr>
          <a:r>
            <a:rPr lang="en-US" sz="2000" kern="1200" noProof="1"/>
            <a:t>Recorrer Lista</a:t>
          </a:r>
          <a:endParaRPr lang="es-ES" sz="2000" kern="1200" noProof="1"/>
        </a:p>
      </dsp:txBody>
      <dsp:txXfrm>
        <a:off x="791433" y="944113"/>
        <a:ext cx="5107439" cy="471797"/>
      </dsp:txXfrm>
    </dsp:sp>
    <dsp:sp modelId="{5DC07C65-6DE8-42E6-8A05-E3C6504ECB86}">
      <dsp:nvSpPr>
        <dsp:cNvPr id="0" name=""/>
        <dsp:cNvSpPr/>
      </dsp:nvSpPr>
      <dsp:spPr>
        <a:xfrm>
          <a:off x="496560" y="885138"/>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2B82057B-EC03-4C86-8A6B-B646A6130477}">
      <dsp:nvSpPr>
        <dsp:cNvPr id="0" name=""/>
        <dsp:cNvSpPr/>
      </dsp:nvSpPr>
      <dsp:spPr>
        <a:xfrm>
          <a:off x="1025567" y="1651705"/>
          <a:ext cx="4873306" cy="471797"/>
        </a:xfrm>
        <a:prstGeom prst="rect">
          <a:avLst/>
        </a:prstGeom>
        <a:solidFill>
          <a:schemeClr val="accent5">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45720" rIns="45720" bIns="45720" numCol="1" spcCol="1270" rtlCol="0" anchor="ctr" anchorCtr="0">
          <a:noAutofit/>
        </a:bodyPr>
        <a:lstStyle/>
        <a:p>
          <a:pPr marL="0" lvl="0" indent="0" algn="l" defTabSz="800100">
            <a:lnSpc>
              <a:spcPct val="90000"/>
            </a:lnSpc>
            <a:spcBef>
              <a:spcPct val="0"/>
            </a:spcBef>
            <a:spcAft>
              <a:spcPct val="35000"/>
            </a:spcAft>
            <a:buNone/>
          </a:pPr>
          <a:r>
            <a:rPr lang="en-US" sz="1800" kern="1200" noProof="1"/>
            <a:t>Tama</a:t>
          </a:r>
          <a:r>
            <a:rPr lang="es-GT" sz="1800" kern="1200" noProof="1"/>
            <a:t>ño</a:t>
          </a:r>
          <a:endParaRPr lang="es-ES" sz="1800" kern="1200" noProof="1"/>
        </a:p>
      </dsp:txBody>
      <dsp:txXfrm>
        <a:off x="1025567" y="1651705"/>
        <a:ext cx="4873306" cy="471797"/>
      </dsp:txXfrm>
    </dsp:sp>
    <dsp:sp modelId="{C12298FB-3D20-4455-90B8-4F93A27BE2B6}">
      <dsp:nvSpPr>
        <dsp:cNvPr id="0" name=""/>
        <dsp:cNvSpPr/>
      </dsp:nvSpPr>
      <dsp:spPr>
        <a:xfrm>
          <a:off x="730693" y="1592731"/>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11BC265C-A498-4AFF-9C21-F96C1139410C}">
      <dsp:nvSpPr>
        <dsp:cNvPr id="0" name=""/>
        <dsp:cNvSpPr/>
      </dsp:nvSpPr>
      <dsp:spPr>
        <a:xfrm>
          <a:off x="1100323" y="2315496"/>
          <a:ext cx="4798549" cy="560438"/>
        </a:xfrm>
        <a:prstGeom prst="rect">
          <a:avLst/>
        </a:prstGeom>
        <a:solidFill>
          <a:schemeClr val="accent5">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38100" rIns="38100" bIns="38100" numCol="1" spcCol="1270" rtlCol="0" anchor="ctr" anchorCtr="0">
          <a:noAutofit/>
        </a:bodyPr>
        <a:lstStyle/>
        <a:p>
          <a:pPr marL="0" lvl="0" indent="0" algn="l" defTabSz="666750">
            <a:lnSpc>
              <a:spcPct val="90000"/>
            </a:lnSpc>
            <a:spcBef>
              <a:spcPct val="0"/>
            </a:spcBef>
            <a:spcAft>
              <a:spcPct val="35000"/>
            </a:spcAft>
            <a:buNone/>
          </a:pPr>
          <a:r>
            <a:rPr lang="es-GT" sz="1500" kern="1200" noProof="1"/>
            <a:t>Agregar:  Agregar al inicio | </a:t>
          </a:r>
          <a:r>
            <a:rPr lang="es-ES" sz="1500" kern="1200" noProof="1"/>
            <a:t>Agregar al final</a:t>
          </a:r>
        </a:p>
      </dsp:txBody>
      <dsp:txXfrm>
        <a:off x="1100323" y="2315496"/>
        <a:ext cx="4798549" cy="560438"/>
      </dsp:txXfrm>
    </dsp:sp>
    <dsp:sp modelId="{1DF05033-A976-4A86-A157-FAC1CD84CEF8}">
      <dsp:nvSpPr>
        <dsp:cNvPr id="0" name=""/>
        <dsp:cNvSpPr/>
      </dsp:nvSpPr>
      <dsp:spPr>
        <a:xfrm>
          <a:off x="805450" y="2300842"/>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47DCF410-821C-47F2-B453-14C799577328}">
      <dsp:nvSpPr>
        <dsp:cNvPr id="0" name=""/>
        <dsp:cNvSpPr/>
      </dsp:nvSpPr>
      <dsp:spPr>
        <a:xfrm>
          <a:off x="1025567" y="3038542"/>
          <a:ext cx="4873306" cy="530569"/>
        </a:xfrm>
        <a:prstGeom prst="rect">
          <a:avLst/>
        </a:prstGeom>
        <a:solidFill>
          <a:schemeClr val="accent5">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40640" rIns="40640" bIns="40640" numCol="1" spcCol="1270" rtlCol="0" anchor="ctr" anchorCtr="0">
          <a:noAutofit/>
        </a:bodyPr>
        <a:lstStyle/>
        <a:p>
          <a:pPr marL="0" lvl="0" indent="0" algn="l" defTabSz="711200">
            <a:lnSpc>
              <a:spcPct val="90000"/>
            </a:lnSpc>
            <a:spcBef>
              <a:spcPct val="0"/>
            </a:spcBef>
            <a:spcAft>
              <a:spcPct val="35000"/>
            </a:spcAft>
            <a:buNone/>
          </a:pPr>
          <a:r>
            <a:rPr lang="es-ES" sz="1600" kern="1200" noProof="1"/>
            <a:t>Eliminar: Eliminar al inicio | Eliminar al final</a:t>
          </a:r>
        </a:p>
      </dsp:txBody>
      <dsp:txXfrm>
        <a:off x="1025567" y="3038542"/>
        <a:ext cx="4873306" cy="530569"/>
      </dsp:txXfrm>
    </dsp:sp>
    <dsp:sp modelId="{034B5677-6928-4D57-911C-316F71B49CD9}">
      <dsp:nvSpPr>
        <dsp:cNvPr id="0" name=""/>
        <dsp:cNvSpPr/>
      </dsp:nvSpPr>
      <dsp:spPr>
        <a:xfrm>
          <a:off x="730693" y="3008953"/>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E2E5E241-A008-428E-9247-181F33871FCA}">
      <dsp:nvSpPr>
        <dsp:cNvPr id="0" name=""/>
        <dsp:cNvSpPr/>
      </dsp:nvSpPr>
      <dsp:spPr>
        <a:xfrm>
          <a:off x="791433" y="3775520"/>
          <a:ext cx="5107439" cy="471797"/>
        </a:xfrm>
        <a:prstGeom prst="rect">
          <a:avLst/>
        </a:prstGeom>
        <a:solidFill>
          <a:schemeClr val="accent5">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50800" rIns="50800" bIns="50800" numCol="1" spcCol="1270" rtlCol="0" anchor="ctr" anchorCtr="0">
          <a:noAutofit/>
        </a:bodyPr>
        <a:lstStyle/>
        <a:p>
          <a:pPr marL="0" lvl="0" indent="0" algn="l" defTabSz="889000">
            <a:lnSpc>
              <a:spcPct val="90000"/>
            </a:lnSpc>
            <a:spcBef>
              <a:spcPct val="0"/>
            </a:spcBef>
            <a:spcAft>
              <a:spcPct val="35000"/>
            </a:spcAft>
            <a:buNone/>
          </a:pPr>
          <a:r>
            <a:rPr lang="es-GT" sz="2000" kern="1200" noProof="1"/>
            <a:t>Esta vacio</a:t>
          </a:r>
          <a:endParaRPr lang="es-ES" sz="2000" kern="1200" noProof="1"/>
        </a:p>
      </dsp:txBody>
      <dsp:txXfrm>
        <a:off x="791433" y="3775520"/>
        <a:ext cx="5107439" cy="471797"/>
      </dsp:txXfrm>
    </dsp:sp>
    <dsp:sp modelId="{31E1F3B3-20B4-42D4-856E-2542FF251454}">
      <dsp:nvSpPr>
        <dsp:cNvPr id="0" name=""/>
        <dsp:cNvSpPr/>
      </dsp:nvSpPr>
      <dsp:spPr>
        <a:xfrm>
          <a:off x="496560" y="3716545"/>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ABA40888-014E-4511-AE28-326D25F2AD51}">
      <dsp:nvSpPr>
        <dsp:cNvPr id="0" name=""/>
        <dsp:cNvSpPr/>
      </dsp:nvSpPr>
      <dsp:spPr>
        <a:xfrm>
          <a:off x="364178" y="4483631"/>
          <a:ext cx="5534694" cy="471797"/>
        </a:xfrm>
        <a:prstGeom prst="rect">
          <a:avLst/>
        </a:prstGeom>
        <a:solidFill>
          <a:schemeClr val="accent5">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74489" tIns="50800" rIns="50800" bIns="50800" numCol="1" spcCol="1270" rtlCol="0" anchor="ctr" anchorCtr="0">
          <a:noAutofit/>
        </a:bodyPr>
        <a:lstStyle/>
        <a:p>
          <a:pPr marL="0" lvl="0" indent="0" algn="l" defTabSz="889000">
            <a:lnSpc>
              <a:spcPct val="90000"/>
            </a:lnSpc>
            <a:spcBef>
              <a:spcPct val="0"/>
            </a:spcBef>
            <a:spcAft>
              <a:spcPct val="35000"/>
            </a:spcAft>
            <a:buNone/>
          </a:pPr>
          <a:r>
            <a:rPr lang="es-GT" sz="2000" kern="1200" noProof="1"/>
            <a:t>Buscar Dato</a:t>
          </a:r>
          <a:endParaRPr lang="es-ES" sz="2000" kern="1200" noProof="1"/>
        </a:p>
      </dsp:txBody>
      <dsp:txXfrm>
        <a:off x="364178" y="4483631"/>
        <a:ext cx="5534694" cy="471797"/>
      </dsp:txXfrm>
    </dsp:sp>
    <dsp:sp modelId="{E2007074-3765-4BC8-AB23-2EDFA0DF5035}">
      <dsp:nvSpPr>
        <dsp:cNvPr id="0" name=""/>
        <dsp:cNvSpPr/>
      </dsp:nvSpPr>
      <dsp:spPr>
        <a:xfrm>
          <a:off x="69305" y="4424656"/>
          <a:ext cx="589746" cy="58974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93E1F0-A43E-4DE5-B926-19343BF40D74}">
      <dsp:nvSpPr>
        <dsp:cNvPr id="0" name=""/>
        <dsp:cNvSpPr/>
      </dsp:nvSpPr>
      <dsp:spPr>
        <a:xfrm>
          <a:off x="-9986" y="0"/>
          <a:ext cx="9830662" cy="1260987"/>
        </a:xfrm>
        <a:prstGeom prst="roundRect">
          <a:avLst>
            <a:gd name="adj" fmla="val 10000"/>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rtlCol="0" anchor="ctr" anchorCtr="0">
          <a:noAutofit/>
        </a:bodyPr>
        <a:lstStyle/>
        <a:p>
          <a:pPr marL="0" lvl="0" indent="0" algn="just" defTabSz="889000">
            <a:lnSpc>
              <a:spcPct val="90000"/>
            </a:lnSpc>
            <a:spcBef>
              <a:spcPct val="0"/>
            </a:spcBef>
            <a:spcAft>
              <a:spcPct val="35000"/>
            </a:spcAft>
            <a:buNone/>
          </a:pPr>
          <a:r>
            <a:rPr lang="es-GT" sz="2000" kern="1200" noProof="1"/>
            <a:t>Una lista almacena información del mismo tipo, con la característica de que puede contener un número indeterminado de elementos.  Cada elemento contiene la dirección del siguiente elemento.</a:t>
          </a:r>
          <a:endParaRPr lang="es-ES" sz="2000" kern="1200" noProof="1"/>
        </a:p>
      </dsp:txBody>
      <dsp:txXfrm>
        <a:off x="26947" y="36933"/>
        <a:ext cx="8464709" cy="1187121"/>
      </dsp:txXfrm>
    </dsp:sp>
    <dsp:sp modelId="{43F56D77-C3AB-4DE6-8982-0A0E97C15E23}">
      <dsp:nvSpPr>
        <dsp:cNvPr id="0" name=""/>
        <dsp:cNvSpPr/>
      </dsp:nvSpPr>
      <dsp:spPr>
        <a:xfrm>
          <a:off x="873873" y="1471151"/>
          <a:ext cx="9790716" cy="1260987"/>
        </a:xfrm>
        <a:prstGeom prst="roundRect">
          <a:avLst>
            <a:gd name="adj" fmla="val 10000"/>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rtlCol="0" anchor="ctr" anchorCtr="0">
          <a:noAutofit/>
        </a:bodyPr>
        <a:lstStyle/>
        <a:p>
          <a:pPr marL="0" lvl="0" indent="0" algn="just" defTabSz="889000">
            <a:lnSpc>
              <a:spcPct val="90000"/>
            </a:lnSpc>
            <a:spcBef>
              <a:spcPct val="0"/>
            </a:spcBef>
            <a:spcAft>
              <a:spcPct val="35000"/>
            </a:spcAft>
            <a:buNone/>
          </a:pPr>
          <a:r>
            <a:rPr lang="es-GT" sz="2000" kern="1200" noProof="1"/>
            <a:t>La implementación del TDA lista requiere de n cantidad de nodos y la lista en si misma con sus método correspondientes, sigue siendo el mismo tipo de lista.</a:t>
          </a:r>
          <a:endParaRPr lang="es-ES" sz="2000" kern="1200" noProof="1"/>
        </a:p>
      </dsp:txBody>
      <dsp:txXfrm>
        <a:off x="910806" y="1508084"/>
        <a:ext cx="8033322" cy="1187121"/>
      </dsp:txXfrm>
    </dsp:sp>
    <dsp:sp modelId="{03DC430D-F81F-474E-8460-32336A077337}">
      <dsp:nvSpPr>
        <dsp:cNvPr id="0" name=""/>
        <dsp:cNvSpPr/>
      </dsp:nvSpPr>
      <dsp:spPr>
        <a:xfrm>
          <a:off x="1737760" y="2942302"/>
          <a:ext cx="9790716" cy="1260987"/>
        </a:xfrm>
        <a:prstGeom prst="roundRect">
          <a:avLst>
            <a:gd name="adj" fmla="val 10000"/>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rtlCol="0" anchor="ctr" anchorCtr="0">
          <a:noAutofit/>
        </a:bodyPr>
        <a:lstStyle/>
        <a:p>
          <a:pPr marL="0" lvl="0" indent="0" algn="l" defTabSz="889000">
            <a:lnSpc>
              <a:spcPct val="90000"/>
            </a:lnSpc>
            <a:spcBef>
              <a:spcPct val="0"/>
            </a:spcBef>
            <a:spcAft>
              <a:spcPct val="35000"/>
            </a:spcAft>
            <a:buNone/>
          </a:pPr>
          <a:r>
            <a:rPr lang="es-GT" sz="2000" kern="1200" noProof="1"/>
            <a:t>Con los mismo métodos, con la diferencia de que almacena en su dato (valor, info, etc.) un dato abstracto o complejo.</a:t>
          </a:r>
          <a:endParaRPr lang="es-ES" sz="2000" kern="1200" noProof="1"/>
        </a:p>
      </dsp:txBody>
      <dsp:txXfrm>
        <a:off x="1774693" y="2979235"/>
        <a:ext cx="8033322" cy="1187121"/>
      </dsp:txXfrm>
    </dsp:sp>
    <dsp:sp modelId="{7DE8BDB4-FE8B-4433-90C3-32A674AC24CD}">
      <dsp:nvSpPr>
        <dsp:cNvPr id="0" name=""/>
        <dsp:cNvSpPr/>
      </dsp:nvSpPr>
      <dsp:spPr>
        <a:xfrm>
          <a:off x="8981061" y="956248"/>
          <a:ext cx="819641" cy="819641"/>
        </a:xfrm>
        <a:prstGeom prst="downArrow">
          <a:avLst>
            <a:gd name="adj1" fmla="val 55000"/>
            <a:gd name="adj2" fmla="val 45000"/>
          </a:avLst>
        </a:prstGeom>
        <a:solidFill>
          <a:schemeClr val="accent2">
            <a:alpha val="90000"/>
            <a:tint val="40000"/>
            <a:hueOff val="0"/>
            <a:satOff val="0"/>
            <a:lumOff val="0"/>
            <a:alphaOff val="0"/>
          </a:schemeClr>
        </a:solidFill>
        <a:ln w="19050"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rtlCol="0" anchor="ctr" anchorCtr="0">
          <a:noAutofit/>
        </a:bodyPr>
        <a:lstStyle/>
        <a:p>
          <a:pPr marL="0" lvl="0" indent="0" algn="ctr" defTabSz="1600200" rtl="0">
            <a:lnSpc>
              <a:spcPct val="90000"/>
            </a:lnSpc>
            <a:spcBef>
              <a:spcPct val="0"/>
            </a:spcBef>
            <a:spcAft>
              <a:spcPct val="35000"/>
            </a:spcAft>
            <a:buNone/>
          </a:pPr>
          <a:endParaRPr lang="es-ES" sz="3600" kern="1200" noProof="1"/>
        </a:p>
      </dsp:txBody>
      <dsp:txXfrm>
        <a:off x="9165480" y="956248"/>
        <a:ext cx="450803" cy="616780"/>
      </dsp:txXfrm>
    </dsp:sp>
    <dsp:sp modelId="{8A60E342-C00C-47CD-AE0C-0E8947E963E8}">
      <dsp:nvSpPr>
        <dsp:cNvPr id="0" name=""/>
        <dsp:cNvSpPr/>
      </dsp:nvSpPr>
      <dsp:spPr>
        <a:xfrm>
          <a:off x="9844948" y="2418993"/>
          <a:ext cx="819641" cy="819641"/>
        </a:xfrm>
        <a:prstGeom prst="downArrow">
          <a:avLst>
            <a:gd name="adj1" fmla="val 55000"/>
            <a:gd name="adj2" fmla="val 45000"/>
          </a:avLst>
        </a:prstGeom>
        <a:solidFill>
          <a:schemeClr val="accent2">
            <a:alpha val="90000"/>
            <a:tint val="40000"/>
            <a:hueOff val="0"/>
            <a:satOff val="0"/>
            <a:lumOff val="0"/>
            <a:alphaOff val="0"/>
          </a:schemeClr>
        </a:solidFill>
        <a:ln w="19050"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rtlCol="0" anchor="ctr" anchorCtr="0">
          <a:noAutofit/>
        </a:bodyPr>
        <a:lstStyle/>
        <a:p>
          <a:pPr marL="0" lvl="0" indent="0" algn="ctr" defTabSz="1600200" rtl="0">
            <a:lnSpc>
              <a:spcPct val="90000"/>
            </a:lnSpc>
            <a:spcBef>
              <a:spcPct val="0"/>
            </a:spcBef>
            <a:spcAft>
              <a:spcPct val="35000"/>
            </a:spcAft>
            <a:buNone/>
          </a:pPr>
          <a:endParaRPr lang="es-ES" sz="3600" kern="1200" noProof="1"/>
        </a:p>
      </dsp:txBody>
      <dsp:txXfrm>
        <a:off x="10029367" y="2418993"/>
        <a:ext cx="450803" cy="61678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A34B8B-90F2-444B-B4CB-5D67553BE5FF}">
      <dsp:nvSpPr>
        <dsp:cNvPr id="0" name=""/>
        <dsp:cNvSpPr/>
      </dsp:nvSpPr>
      <dsp:spPr>
        <a:xfrm>
          <a:off x="566941" y="35730"/>
          <a:ext cx="1749937" cy="1749937"/>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D3B82A-910C-4EA1-BCAB-032BD390D634}">
      <dsp:nvSpPr>
        <dsp:cNvPr id="0" name=""/>
        <dsp:cNvSpPr/>
      </dsp:nvSpPr>
      <dsp:spPr>
        <a:xfrm>
          <a:off x="939879" y="408668"/>
          <a:ext cx="1004062" cy="10040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5CA2635-C8C7-4328-AA37-279C71CE66B6}">
      <dsp:nvSpPr>
        <dsp:cNvPr id="0" name=""/>
        <dsp:cNvSpPr/>
      </dsp:nvSpPr>
      <dsp:spPr>
        <a:xfrm>
          <a:off x="7535" y="2330730"/>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22350">
            <a:lnSpc>
              <a:spcPct val="100000"/>
            </a:lnSpc>
            <a:spcBef>
              <a:spcPct val="0"/>
            </a:spcBef>
            <a:spcAft>
              <a:spcPct val="35000"/>
            </a:spcAft>
            <a:buNone/>
            <a:defRPr cap="all"/>
          </a:pPr>
          <a:r>
            <a:rPr lang="es-ES" sz="2300" kern="1200" noProof="1"/>
            <a:t>CLASE persona</a:t>
          </a:r>
        </a:p>
      </dsp:txBody>
      <dsp:txXfrm>
        <a:off x="7535" y="2330730"/>
        <a:ext cx="2868750" cy="720000"/>
      </dsp:txXfrm>
    </dsp:sp>
    <dsp:sp modelId="{6F5C3833-78EB-440A-A9BB-167493F6C858}">
      <dsp:nvSpPr>
        <dsp:cNvPr id="0" name=""/>
        <dsp:cNvSpPr/>
      </dsp:nvSpPr>
      <dsp:spPr>
        <a:xfrm>
          <a:off x="3937722" y="35730"/>
          <a:ext cx="1749937" cy="1749937"/>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E215D8-0A67-45BB-8177-094475475255}">
      <dsp:nvSpPr>
        <dsp:cNvPr id="0" name=""/>
        <dsp:cNvSpPr/>
      </dsp:nvSpPr>
      <dsp:spPr>
        <a:xfrm>
          <a:off x="4310660" y="408668"/>
          <a:ext cx="1004062" cy="10040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0D914F5-849C-4D01-A4D5-FC114E242AE7}">
      <dsp:nvSpPr>
        <dsp:cNvPr id="0" name=""/>
        <dsp:cNvSpPr/>
      </dsp:nvSpPr>
      <dsp:spPr>
        <a:xfrm>
          <a:off x="3378316" y="2330730"/>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22350">
            <a:lnSpc>
              <a:spcPct val="100000"/>
            </a:lnSpc>
            <a:spcBef>
              <a:spcPct val="0"/>
            </a:spcBef>
            <a:spcAft>
              <a:spcPct val="35000"/>
            </a:spcAft>
            <a:buNone/>
            <a:defRPr cap="all"/>
          </a:pPr>
          <a:r>
            <a:rPr lang="es-GT" sz="2300" kern="1200" noProof="1"/>
            <a:t>Clase nodo</a:t>
          </a:r>
          <a:endParaRPr lang="es-ES" sz="2300" kern="1200" noProof="1"/>
        </a:p>
      </dsp:txBody>
      <dsp:txXfrm>
        <a:off x="3378316" y="2330730"/>
        <a:ext cx="2868750" cy="720000"/>
      </dsp:txXfrm>
    </dsp:sp>
    <dsp:sp modelId="{BDB6744C-FBDA-4965-8846-8C00C4CE180C}">
      <dsp:nvSpPr>
        <dsp:cNvPr id="0" name=""/>
        <dsp:cNvSpPr/>
      </dsp:nvSpPr>
      <dsp:spPr>
        <a:xfrm>
          <a:off x="7308504" y="35730"/>
          <a:ext cx="1749937" cy="1749937"/>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2026A6-22DA-401D-9EE0-ACF9C98D592E}">
      <dsp:nvSpPr>
        <dsp:cNvPr id="0" name=""/>
        <dsp:cNvSpPr/>
      </dsp:nvSpPr>
      <dsp:spPr>
        <a:xfrm>
          <a:off x="7681441" y="408668"/>
          <a:ext cx="1004062" cy="10040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7BD8339-0D79-4412-9D4B-DE44257DDFF3}">
      <dsp:nvSpPr>
        <dsp:cNvPr id="0" name=""/>
        <dsp:cNvSpPr/>
      </dsp:nvSpPr>
      <dsp:spPr>
        <a:xfrm>
          <a:off x="6749097" y="2330730"/>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22350">
            <a:lnSpc>
              <a:spcPct val="100000"/>
            </a:lnSpc>
            <a:spcBef>
              <a:spcPct val="0"/>
            </a:spcBef>
            <a:spcAft>
              <a:spcPct val="35000"/>
            </a:spcAft>
            <a:buNone/>
            <a:defRPr cap="all"/>
          </a:pPr>
          <a:r>
            <a:rPr lang="es-GT" sz="2300" kern="1200" noProof="1"/>
            <a:t>Clase lista enlazada simple</a:t>
          </a:r>
          <a:endParaRPr lang="es-ES" sz="2300" kern="1200" noProof="1"/>
        </a:p>
      </dsp:txBody>
      <dsp:txXfrm>
        <a:off x="6749097" y="2330730"/>
        <a:ext cx="286875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6.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1"/>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0D6C6E7B-22D3-4028-AA36-5632DB9F084C}" type="datetime1">
              <a:rPr lang="es-ES" noProof="1" smtClean="0"/>
              <a:t>23/05/2022</a:t>
            </a:fld>
            <a:endParaRPr lang="es-ES" noProof="1"/>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1"/>
          </a:p>
        </p:txBody>
      </p:sp>
      <p:sp>
        <p:nvSpPr>
          <p:cNvPr id="5" name="Marcador de posición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FB965AE-3611-4022-8F39-7F4C42BAF2F6}" type="slidenum">
              <a:rPr lang="es-ES" noProof="1" dirty="0" smtClean="0"/>
              <a:t>‹Nº›</a:t>
            </a:fld>
            <a:endParaRPr lang="es-ES" noProof="1"/>
          </a:p>
        </p:txBody>
      </p:sp>
    </p:spTree>
    <p:extLst>
      <p:ext uri="{BB962C8B-B14F-4D97-AF65-F5344CB8AC3E}">
        <p14:creationId xmlns:p14="http://schemas.microsoft.com/office/powerpoint/2010/main" val="3657488640"/>
      </p:ext>
    </p:extLst>
  </p:cSld>
  <p:clrMap bg1="lt1" tx1="dk1" bg2="lt2" tx2="dk2" accent1="accent1" accent2="accent2" accent3="accent3" accent4="accent4" accent5="accent5" accent6="accent6" hlink="hlink" folHlink="folHlink"/>
  <p:hf hdr="0" ftr="0" dt="0"/>
</p:handoutMaster>
</file>

<file path=ppt/media/image1.jpeg>
</file>

<file path=ppt/media/image10.svg>
</file>

<file path=ppt/media/image11.png>
</file>

<file path=ppt/media/image12.svg>
</file>

<file path=ppt/media/image13.jpeg>
</file>

<file path=ppt/media/image14.gif>
</file>

<file path=ppt/media/image2.jpg>
</file>

<file path=ppt/media/image3.gif>
</file>

<file path=ppt/media/image4.gif>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4DCDDE3-498B-4613-985C-FAC800C61873}" type="datetime1">
              <a:rPr lang="es-ES" noProof="0" smtClean="0"/>
              <a:t>23/05/2022</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40A0A09-6FA2-432A-878F-290AC51C7288}" type="slidenum">
              <a:rPr lang="es-ES" noProof="0" smtClean="0"/>
              <a:t>‹Nº›</a:t>
            </a:fld>
            <a:endParaRPr lang="es-ES" noProof="0"/>
          </a:p>
        </p:txBody>
      </p:sp>
    </p:spTree>
    <p:extLst>
      <p:ext uri="{BB962C8B-B14F-4D97-AF65-F5344CB8AC3E}">
        <p14:creationId xmlns:p14="http://schemas.microsoft.com/office/powerpoint/2010/main" val="300493663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noProof="1"/>
          </a:p>
        </p:txBody>
      </p:sp>
      <p:sp>
        <p:nvSpPr>
          <p:cNvPr id="4" name="Marcador de posición de número de diapositiva 3"/>
          <p:cNvSpPr>
            <a:spLocks noGrp="1"/>
          </p:cNvSpPr>
          <p:nvPr>
            <p:ph type="sldNum" sz="quarter" idx="10"/>
          </p:nvPr>
        </p:nvSpPr>
        <p:spPr/>
        <p:txBody>
          <a:bodyPr rtlCol="0"/>
          <a:lstStyle/>
          <a:p>
            <a:pPr rtl="0"/>
            <a:fld id="{E40A0A09-6FA2-432A-878F-290AC51C7288}" type="slidenum">
              <a:rPr lang="es-ES" noProof="1" dirty="0" smtClean="0"/>
              <a:t>1</a:t>
            </a:fld>
            <a:endParaRPr lang="es-ES" noProof="1"/>
          </a:p>
        </p:txBody>
      </p:sp>
    </p:spTree>
    <p:extLst>
      <p:ext uri="{BB962C8B-B14F-4D97-AF65-F5344CB8AC3E}">
        <p14:creationId xmlns:p14="http://schemas.microsoft.com/office/powerpoint/2010/main" val="2141113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E40A0A09-6FA2-432A-878F-290AC51C7288}" type="slidenum">
              <a:rPr lang="es-ES" smtClean="0"/>
              <a:t>10</a:t>
            </a:fld>
            <a:endParaRPr lang="es-ES"/>
          </a:p>
        </p:txBody>
      </p:sp>
    </p:spTree>
    <p:extLst>
      <p:ext uri="{BB962C8B-B14F-4D97-AF65-F5344CB8AC3E}">
        <p14:creationId xmlns:p14="http://schemas.microsoft.com/office/powerpoint/2010/main" val="508261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E40A0A09-6FA2-432A-878F-290AC51C7288}" type="slidenum">
              <a:rPr lang="es-ES" smtClean="0"/>
              <a:t>11</a:t>
            </a:fld>
            <a:endParaRPr lang="es-ES"/>
          </a:p>
        </p:txBody>
      </p:sp>
    </p:spTree>
    <p:extLst>
      <p:ext uri="{BB962C8B-B14F-4D97-AF65-F5344CB8AC3E}">
        <p14:creationId xmlns:p14="http://schemas.microsoft.com/office/powerpoint/2010/main" val="1794755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noProof="1"/>
          </a:p>
        </p:txBody>
      </p:sp>
      <p:sp>
        <p:nvSpPr>
          <p:cNvPr id="4" name="Marcador de posición de número de diapositiva 3"/>
          <p:cNvSpPr>
            <a:spLocks noGrp="1"/>
          </p:cNvSpPr>
          <p:nvPr>
            <p:ph type="sldNum" sz="quarter" idx="10"/>
          </p:nvPr>
        </p:nvSpPr>
        <p:spPr/>
        <p:txBody>
          <a:bodyPr rtlCol="0"/>
          <a:lstStyle/>
          <a:p>
            <a:pPr rtl="0"/>
            <a:fld id="{E40A0A09-6FA2-432A-878F-290AC51C7288}" type="slidenum">
              <a:rPr lang="es-ES" noProof="1" dirty="0" smtClean="0"/>
              <a:t>2</a:t>
            </a:fld>
            <a:endParaRPr lang="es-ES" noProof="1"/>
          </a:p>
        </p:txBody>
      </p:sp>
    </p:spTree>
    <p:extLst>
      <p:ext uri="{BB962C8B-B14F-4D97-AF65-F5344CB8AC3E}">
        <p14:creationId xmlns:p14="http://schemas.microsoft.com/office/powerpoint/2010/main" val="2833193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E40A0A09-6FA2-432A-878F-290AC51C7288}" type="slidenum">
              <a:rPr lang="es-ES" smtClean="0"/>
              <a:t>3</a:t>
            </a:fld>
            <a:endParaRPr lang="es-ES"/>
          </a:p>
        </p:txBody>
      </p:sp>
    </p:spTree>
    <p:extLst>
      <p:ext uri="{BB962C8B-B14F-4D97-AF65-F5344CB8AC3E}">
        <p14:creationId xmlns:p14="http://schemas.microsoft.com/office/powerpoint/2010/main" val="5937717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E40A0A09-6FA2-432A-878F-290AC51C7288}" type="slidenum">
              <a:rPr lang="es-ES" smtClean="0"/>
              <a:t>4</a:t>
            </a:fld>
            <a:endParaRPr lang="es-ES"/>
          </a:p>
        </p:txBody>
      </p:sp>
    </p:spTree>
    <p:extLst>
      <p:ext uri="{BB962C8B-B14F-4D97-AF65-F5344CB8AC3E}">
        <p14:creationId xmlns:p14="http://schemas.microsoft.com/office/powerpoint/2010/main" val="1639927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E40A0A09-6FA2-432A-878F-290AC51C7288}" type="slidenum">
              <a:rPr lang="es-ES" smtClean="0"/>
              <a:t>5</a:t>
            </a:fld>
            <a:endParaRPr lang="es-ES"/>
          </a:p>
        </p:txBody>
      </p:sp>
    </p:spTree>
    <p:extLst>
      <p:ext uri="{BB962C8B-B14F-4D97-AF65-F5344CB8AC3E}">
        <p14:creationId xmlns:p14="http://schemas.microsoft.com/office/powerpoint/2010/main" val="3485688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E40A0A09-6FA2-432A-878F-290AC51C7288}" type="slidenum">
              <a:rPr lang="es-ES" smtClean="0"/>
              <a:t>6</a:t>
            </a:fld>
            <a:endParaRPr lang="es-ES"/>
          </a:p>
        </p:txBody>
      </p:sp>
    </p:spTree>
    <p:extLst>
      <p:ext uri="{BB962C8B-B14F-4D97-AF65-F5344CB8AC3E}">
        <p14:creationId xmlns:p14="http://schemas.microsoft.com/office/powerpoint/2010/main" val="15719077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E40A0A09-6FA2-432A-878F-290AC51C7288}" type="slidenum">
              <a:rPr lang="es-ES" smtClean="0"/>
              <a:t>7</a:t>
            </a:fld>
            <a:endParaRPr lang="es-ES"/>
          </a:p>
        </p:txBody>
      </p:sp>
    </p:spTree>
    <p:extLst>
      <p:ext uri="{BB962C8B-B14F-4D97-AF65-F5344CB8AC3E}">
        <p14:creationId xmlns:p14="http://schemas.microsoft.com/office/powerpoint/2010/main" val="28274644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E40A0A09-6FA2-432A-878F-290AC51C7288}" type="slidenum">
              <a:rPr lang="es-ES" smtClean="0"/>
              <a:t>8</a:t>
            </a:fld>
            <a:endParaRPr lang="es-ES"/>
          </a:p>
        </p:txBody>
      </p:sp>
    </p:spTree>
    <p:extLst>
      <p:ext uri="{BB962C8B-B14F-4D97-AF65-F5344CB8AC3E}">
        <p14:creationId xmlns:p14="http://schemas.microsoft.com/office/powerpoint/2010/main" val="29149481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E40A0A09-6FA2-432A-878F-290AC51C7288}" type="slidenum">
              <a:rPr lang="es-ES" smtClean="0"/>
              <a:t>9</a:t>
            </a:fld>
            <a:endParaRPr lang="es-ES"/>
          </a:p>
        </p:txBody>
      </p:sp>
    </p:spTree>
    <p:extLst>
      <p:ext uri="{BB962C8B-B14F-4D97-AF65-F5344CB8AC3E}">
        <p14:creationId xmlns:p14="http://schemas.microsoft.com/office/powerpoint/2010/main" val="24339349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upo 6"/>
          <p:cNvGrpSpPr/>
          <p:nvPr/>
        </p:nvGrpSpPr>
        <p:grpSpPr>
          <a:xfrm>
            <a:off x="0" y="0"/>
            <a:ext cx="12192000" cy="6858000"/>
            <a:chOff x="0" y="0"/>
            <a:chExt cx="12192000" cy="6858000"/>
          </a:xfrm>
        </p:grpSpPr>
        <p:sp>
          <p:nvSpPr>
            <p:cNvPr id="9" name="Rectángulo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orma libre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ítulo 1"/>
          <p:cNvSpPr>
            <a:spLocks noGrp="1"/>
          </p:cNvSpPr>
          <p:nvPr>
            <p:ph type="ctrTitle" hasCustomPrompt="1"/>
          </p:nvPr>
        </p:nvSpPr>
        <p:spPr>
          <a:xfrm>
            <a:off x="1154955" y="2099733"/>
            <a:ext cx="8825658" cy="2677648"/>
          </a:xfrm>
        </p:spPr>
        <p:txBody>
          <a:bodyPr rtlCol="0" anchor="b"/>
          <a:lstStyle>
            <a:lvl1pPr>
              <a:defRPr sz="5400"/>
            </a:lvl1pPr>
          </a:lstStyle>
          <a:p>
            <a:pPr rtl="0"/>
            <a:r>
              <a:rPr lang="es-ES" noProof="0"/>
              <a:t>Haga clic para editar el estilo de título del patrón</a:t>
            </a:r>
          </a:p>
        </p:txBody>
      </p:sp>
      <p:sp>
        <p:nvSpPr>
          <p:cNvPr id="3" name="Subtítulo 2"/>
          <p:cNvSpPr>
            <a:spLocks noGrp="1"/>
          </p:cNvSpPr>
          <p:nvPr>
            <p:ph type="subTitle" idx="1"/>
          </p:nvPr>
        </p:nvSpPr>
        <p:spPr bwMode="gray">
          <a:xfrm>
            <a:off x="1154955" y="4777380"/>
            <a:ext cx="8825658" cy="861420"/>
          </a:xfrm>
        </p:spPr>
        <p:txBody>
          <a:bodyPr rtlCol="0"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s-ES" noProof="0"/>
              <a:t>Haga clic para modificar el estilo de subtítulo del patrón</a:t>
            </a:r>
          </a:p>
        </p:txBody>
      </p:sp>
      <p:sp>
        <p:nvSpPr>
          <p:cNvPr id="4" name="Marcador de fecha 3"/>
          <p:cNvSpPr>
            <a:spLocks noGrp="1"/>
          </p:cNvSpPr>
          <p:nvPr>
            <p:ph type="dt" sz="half" idx="10"/>
          </p:nvPr>
        </p:nvSpPr>
        <p:spPr bwMode="gray">
          <a:xfrm rot="5400000">
            <a:off x="10158984" y="1792224"/>
            <a:ext cx="990599" cy="304799"/>
          </a:xfrm>
        </p:spPr>
        <p:txBody>
          <a:bodyPr rtlCol="0" anchor="t"/>
          <a:lstStyle>
            <a:lvl1pPr algn="l">
              <a:defRPr b="0" i="0">
                <a:solidFill>
                  <a:schemeClr val="bg1">
                    <a:alpha val="60000"/>
                  </a:schemeClr>
                </a:solidFill>
              </a:defRPr>
            </a:lvl1pPr>
          </a:lstStyle>
          <a:p>
            <a:pPr rtl="0"/>
            <a:fld id="{BB6C6901-0447-4C3C-8E31-79706DB22444}" type="datetime1">
              <a:rPr lang="es-ES" noProof="0" smtClean="0"/>
              <a:t>23/05/2022</a:t>
            </a:fld>
            <a:endParaRPr lang="es-ES" noProof="0"/>
          </a:p>
        </p:txBody>
      </p:sp>
      <p:sp>
        <p:nvSpPr>
          <p:cNvPr id="5" name="Marcador de pie de página 4"/>
          <p:cNvSpPr>
            <a:spLocks noGrp="1"/>
          </p:cNvSpPr>
          <p:nvPr>
            <p:ph type="ftr" sz="quarter" idx="11"/>
          </p:nvPr>
        </p:nvSpPr>
        <p:spPr bwMode="gray">
          <a:xfrm rot="5400000">
            <a:off x="8951976" y="3227832"/>
            <a:ext cx="3859795" cy="304801"/>
          </a:xfrm>
        </p:spPr>
        <p:txBody>
          <a:bodyPr rtlCol="0"/>
          <a:lstStyle>
            <a:lvl1pPr>
              <a:defRPr b="0" i="0">
                <a:solidFill>
                  <a:schemeClr val="bg1">
                    <a:alpha val="60000"/>
                  </a:schemeClr>
                </a:solidFill>
              </a:defRPr>
            </a:lvl1pPr>
          </a:lstStyle>
          <a:p>
            <a:pPr rtl="0"/>
            <a:endParaRPr lang="es-ES" noProof="0"/>
          </a:p>
        </p:txBody>
      </p:sp>
      <p:sp>
        <p:nvSpPr>
          <p:cNvPr id="11" name="Rectángulo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Marcador de número de diapositiva 5"/>
          <p:cNvSpPr>
            <a:spLocks noGrp="1"/>
          </p:cNvSpPr>
          <p:nvPr>
            <p:ph type="sldNum" sz="quarter" idx="12"/>
          </p:nvPr>
        </p:nvSpPr>
        <p:spPr>
          <a:xfrm>
            <a:off x="10352540" y="295729"/>
            <a:ext cx="838199" cy="767687"/>
          </a:xfrm>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leyenda">
    <p:spTree>
      <p:nvGrpSpPr>
        <p:cNvPr id="1" name=""/>
        <p:cNvGrpSpPr/>
        <p:nvPr/>
      </p:nvGrpSpPr>
      <p:grpSpPr>
        <a:xfrm>
          <a:off x="0" y="0"/>
          <a:ext cx="0" cy="0"/>
          <a:chOff x="0" y="0"/>
          <a:chExt cx="0" cy="0"/>
        </a:xfrm>
      </p:grpSpPr>
      <p:grpSp>
        <p:nvGrpSpPr>
          <p:cNvPr id="9" name="Grupo 8"/>
          <p:cNvGrpSpPr/>
          <p:nvPr/>
        </p:nvGrpSpPr>
        <p:grpSpPr>
          <a:xfrm>
            <a:off x="0" y="0"/>
            <a:ext cx="12192000" cy="6858000"/>
            <a:chOff x="0" y="0"/>
            <a:chExt cx="12192000" cy="6858000"/>
          </a:xfrm>
        </p:grpSpPr>
        <p:sp>
          <p:nvSpPr>
            <p:cNvPr id="13" name="Rectángulo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Elipse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Elipse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Elipse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Elipse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Elipse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orma libre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orma libre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orma libre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ítulo 1"/>
          <p:cNvSpPr>
            <a:spLocks noGrp="1"/>
          </p:cNvSpPr>
          <p:nvPr>
            <p:ph type="title"/>
          </p:nvPr>
        </p:nvSpPr>
        <p:spPr>
          <a:xfrm>
            <a:off x="1154954" y="4969927"/>
            <a:ext cx="8825659" cy="566738"/>
          </a:xfrm>
        </p:spPr>
        <p:txBody>
          <a:bodyPr rtlCol="0" anchor="b">
            <a:normAutofit/>
          </a:bodyPr>
          <a:lstStyle>
            <a:lvl1pPr algn="l">
              <a:defRPr sz="2400" b="0"/>
            </a:lvl1pPr>
          </a:lstStyle>
          <a:p>
            <a:pPr rtl="0"/>
            <a:r>
              <a:rPr lang="es-ES" noProof="0"/>
              <a:t>Haga clic para modificar el estilo de título del patrón</a:t>
            </a:r>
          </a:p>
        </p:txBody>
      </p:sp>
      <p:sp>
        <p:nvSpPr>
          <p:cNvPr id="3" name="Marcador de posición de imagen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4" name="Marcador de posición de texto 3"/>
          <p:cNvSpPr>
            <a:spLocks noGrp="1"/>
          </p:cNvSpPr>
          <p:nvPr>
            <p:ph type="body" sz="half" idx="2"/>
          </p:nvPr>
        </p:nvSpPr>
        <p:spPr>
          <a:xfrm>
            <a:off x="1154954" y="5536665"/>
            <a:ext cx="8825658" cy="493712"/>
          </a:xfrm>
        </p:spPr>
        <p:txBody>
          <a:bodyPr rtlCol="0">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p>
            <a:pPr rtl="0"/>
            <a:fld id="{E1BCBD62-0CFF-4462-9D8F-732669C3E149}" type="datetime1">
              <a:rPr lang="es-ES" noProof="0" smtClean="0"/>
              <a:t>23/05/2022</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16" name="Rectángulo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Marcador de posición de número de diapositiva 6"/>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ítulo y leyenda">
    <p:spTree>
      <p:nvGrpSpPr>
        <p:cNvPr id="1" name=""/>
        <p:cNvGrpSpPr/>
        <p:nvPr/>
      </p:nvGrpSpPr>
      <p:grpSpPr>
        <a:xfrm>
          <a:off x="0" y="0"/>
          <a:ext cx="0" cy="0"/>
          <a:chOff x="0" y="0"/>
          <a:chExt cx="0" cy="0"/>
        </a:xfrm>
      </p:grpSpPr>
      <p:grpSp>
        <p:nvGrpSpPr>
          <p:cNvPr id="7" name="Grupo 6"/>
          <p:cNvGrpSpPr/>
          <p:nvPr/>
        </p:nvGrpSpPr>
        <p:grpSpPr>
          <a:xfrm>
            <a:off x="0" y="0"/>
            <a:ext cx="12192000" cy="6858000"/>
            <a:chOff x="0" y="0"/>
            <a:chExt cx="12192000" cy="6858000"/>
          </a:xfrm>
        </p:grpSpPr>
        <p:sp>
          <p:nvSpPr>
            <p:cNvPr id="11" name="Rectángulo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Elipse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Elipse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Elipse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Elipse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Elipse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orma libre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orma libre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orma libre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ítulo 1"/>
          <p:cNvSpPr>
            <a:spLocks noGrp="1"/>
          </p:cNvSpPr>
          <p:nvPr>
            <p:ph type="title"/>
          </p:nvPr>
        </p:nvSpPr>
        <p:spPr>
          <a:xfrm>
            <a:off x="1148798" y="1063417"/>
            <a:ext cx="8831816" cy="1372986"/>
          </a:xfrm>
        </p:spPr>
        <p:txBody>
          <a:bodyPr rtlCol="0"/>
          <a:lstStyle>
            <a:lvl1pPr>
              <a:defRPr sz="4000"/>
            </a:lvl1pPr>
          </a:lstStyle>
          <a:p>
            <a:pPr rtl="0"/>
            <a:r>
              <a:rPr lang="es-ES" noProof="0"/>
              <a:t>Haga clic para modificar el estilo de título del patrón</a:t>
            </a:r>
          </a:p>
        </p:txBody>
      </p:sp>
      <p:sp>
        <p:nvSpPr>
          <p:cNvPr id="8" name="Marcador de posición de texto 3"/>
          <p:cNvSpPr>
            <a:spLocks noGrp="1"/>
          </p:cNvSpPr>
          <p:nvPr>
            <p:ph type="body" sz="half" idx="2"/>
          </p:nvPr>
        </p:nvSpPr>
        <p:spPr>
          <a:xfrm>
            <a:off x="1154954" y="3543300"/>
            <a:ext cx="8825659" cy="24765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4" name="Marcador de fecha 3"/>
          <p:cNvSpPr>
            <a:spLocks noGrp="1"/>
          </p:cNvSpPr>
          <p:nvPr>
            <p:ph type="dt" sz="half" idx="10"/>
          </p:nvPr>
        </p:nvSpPr>
        <p:spPr/>
        <p:txBody>
          <a:bodyPr rtlCol="0"/>
          <a:lstStyle/>
          <a:p>
            <a:pPr rtl="0"/>
            <a:fld id="{F8C63CE3-B803-453E-8206-41F49E247B7E}" type="datetime1">
              <a:rPr lang="es-ES" noProof="0" smtClean="0"/>
              <a:t>23/05/2022</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13" name="Rectángulo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Marcador de posición de número de diapositiva 5"/>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 con leyenda">
    <p:spTree>
      <p:nvGrpSpPr>
        <p:cNvPr id="1" name=""/>
        <p:cNvGrpSpPr/>
        <p:nvPr/>
      </p:nvGrpSpPr>
      <p:grpSpPr>
        <a:xfrm>
          <a:off x="0" y="0"/>
          <a:ext cx="0" cy="0"/>
          <a:chOff x="0" y="0"/>
          <a:chExt cx="0" cy="0"/>
        </a:xfrm>
      </p:grpSpPr>
      <p:grpSp>
        <p:nvGrpSpPr>
          <p:cNvPr id="3" name="Grupo 2"/>
          <p:cNvGrpSpPr/>
          <p:nvPr/>
        </p:nvGrpSpPr>
        <p:grpSpPr>
          <a:xfrm>
            <a:off x="0" y="0"/>
            <a:ext cx="12192000" cy="6858000"/>
            <a:chOff x="0" y="0"/>
            <a:chExt cx="12192000" cy="6858000"/>
          </a:xfrm>
        </p:grpSpPr>
        <p:sp>
          <p:nvSpPr>
            <p:cNvPr id="17" name="Rectángulo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Elipse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Elipse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Elipse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Elipse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Elipse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orma libre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orma libre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orma libre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Cuadro de texto 15"/>
          <p:cNvSpPr txBox="1"/>
          <p:nvPr/>
        </p:nvSpPr>
        <p:spPr bwMode="gray">
          <a:xfrm>
            <a:off x="881566" y="607336"/>
            <a:ext cx="801912" cy="1569660"/>
          </a:xfrm>
          <a:prstGeom prst="rect">
            <a:avLst/>
          </a:prstGeom>
          <a:noFill/>
        </p:spPr>
        <p:txBody>
          <a:bodyPr wrap="square" rtlCol="0">
            <a:spAutoFit/>
          </a:bodyPr>
          <a:lstStyle/>
          <a:p>
            <a:pPr algn="r" rtl="0"/>
            <a:r>
              <a:rPr lang="es-ES" sz="9600" b="0" i="0" noProof="0">
                <a:solidFill>
                  <a:schemeClr val="accent1">
                    <a:lumMod val="60000"/>
                    <a:lumOff val="40000"/>
                  </a:schemeClr>
                </a:solidFill>
                <a:latin typeface="Arial"/>
                <a:cs typeface="Arial"/>
              </a:rPr>
              <a:t>“</a:t>
            </a:r>
          </a:p>
        </p:txBody>
      </p:sp>
      <p:sp>
        <p:nvSpPr>
          <p:cNvPr id="13" name="Cuadro de texto 12"/>
          <p:cNvSpPr txBox="1"/>
          <p:nvPr/>
        </p:nvSpPr>
        <p:spPr bwMode="gray">
          <a:xfrm>
            <a:off x="9884458" y="2613787"/>
            <a:ext cx="652763" cy="1569660"/>
          </a:xfrm>
          <a:prstGeom prst="rect">
            <a:avLst/>
          </a:prstGeom>
          <a:noFill/>
        </p:spPr>
        <p:txBody>
          <a:bodyPr wrap="square" rtlCol="0">
            <a:spAutoFit/>
          </a:bodyPr>
          <a:lstStyle/>
          <a:p>
            <a:pPr algn="r" rtl="0"/>
            <a:r>
              <a:rPr lang="es-ES" sz="9600" b="0" i="0" noProof="0">
                <a:solidFill>
                  <a:schemeClr val="accent1">
                    <a:lumMod val="60000"/>
                    <a:lumOff val="40000"/>
                  </a:schemeClr>
                </a:solidFill>
                <a:latin typeface="Arial"/>
                <a:cs typeface="Arial"/>
              </a:rPr>
              <a:t>”</a:t>
            </a:r>
          </a:p>
        </p:txBody>
      </p:sp>
      <p:sp>
        <p:nvSpPr>
          <p:cNvPr id="2" name="Título 1"/>
          <p:cNvSpPr>
            <a:spLocks noGrp="1"/>
          </p:cNvSpPr>
          <p:nvPr>
            <p:ph type="title" hasCustomPrompt="1"/>
          </p:nvPr>
        </p:nvSpPr>
        <p:spPr>
          <a:xfrm>
            <a:off x="1581878" y="982134"/>
            <a:ext cx="8453906" cy="2696632"/>
          </a:xfrm>
        </p:spPr>
        <p:txBody>
          <a:bodyPr rtlCol="0"/>
          <a:lstStyle>
            <a:lvl1pPr>
              <a:defRPr sz="4000"/>
            </a:lvl1pPr>
          </a:lstStyle>
          <a:p>
            <a:pPr rtl="0"/>
            <a:r>
              <a:rPr lang="es-ES" noProof="0"/>
              <a:t>Haga clic para modificar el estilo del título del patrón</a:t>
            </a:r>
          </a:p>
        </p:txBody>
      </p:sp>
      <p:sp>
        <p:nvSpPr>
          <p:cNvPr id="14" name="Marcador de texto 3"/>
          <p:cNvSpPr>
            <a:spLocks noGrp="1"/>
          </p:cNvSpPr>
          <p:nvPr>
            <p:ph type="body" sz="half" idx="13"/>
          </p:nvPr>
        </p:nvSpPr>
        <p:spPr bwMode="gray">
          <a:xfrm>
            <a:off x="1945945" y="3678766"/>
            <a:ext cx="7731219" cy="342174"/>
          </a:xfrm>
        </p:spPr>
        <p:txBody>
          <a:bodyPr rtlCol="0"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10" name="Marcador de posición de texto 3"/>
          <p:cNvSpPr>
            <a:spLocks noGrp="1"/>
          </p:cNvSpPr>
          <p:nvPr>
            <p:ph type="body" sz="half" idx="2"/>
          </p:nvPr>
        </p:nvSpPr>
        <p:spPr>
          <a:xfrm>
            <a:off x="1154954" y="5029199"/>
            <a:ext cx="9244897" cy="997857"/>
          </a:xfrm>
        </p:spPr>
        <p:txBody>
          <a:bodyPr rtlCol="0"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4" name="Marcador de fecha 3"/>
          <p:cNvSpPr>
            <a:spLocks noGrp="1"/>
          </p:cNvSpPr>
          <p:nvPr>
            <p:ph type="dt" sz="half" idx="10"/>
          </p:nvPr>
        </p:nvSpPr>
        <p:spPr/>
        <p:txBody>
          <a:bodyPr rtlCol="0"/>
          <a:lstStyle/>
          <a:p>
            <a:pPr rtl="0"/>
            <a:fld id="{CBBFF5D4-54F8-46E9-87FD-39F73572FB11}" type="datetime1">
              <a:rPr lang="es-ES" noProof="0" smtClean="0"/>
              <a:t>23/05/2022</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19" name="Rectángulo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Marcador de posición de número de diapositiva 5"/>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arjeta de nombre">
    <p:spTree>
      <p:nvGrpSpPr>
        <p:cNvPr id="1" name=""/>
        <p:cNvGrpSpPr/>
        <p:nvPr/>
      </p:nvGrpSpPr>
      <p:grpSpPr>
        <a:xfrm>
          <a:off x="0" y="0"/>
          <a:ext cx="0" cy="0"/>
          <a:chOff x="0" y="0"/>
          <a:chExt cx="0" cy="0"/>
        </a:xfrm>
      </p:grpSpPr>
      <p:grpSp>
        <p:nvGrpSpPr>
          <p:cNvPr id="9" name="Grupo 8"/>
          <p:cNvGrpSpPr/>
          <p:nvPr/>
        </p:nvGrpSpPr>
        <p:grpSpPr>
          <a:xfrm>
            <a:off x="0" y="0"/>
            <a:ext cx="12192000" cy="6858000"/>
            <a:chOff x="0" y="0"/>
            <a:chExt cx="12192000" cy="6858000"/>
          </a:xfrm>
        </p:grpSpPr>
        <p:sp>
          <p:nvSpPr>
            <p:cNvPr id="11" name="Rectángulo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Elipse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Elipse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Elipse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Elipse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Elipse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orma libre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orma libre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orma libre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ítulo 1"/>
          <p:cNvSpPr>
            <a:spLocks noGrp="1"/>
          </p:cNvSpPr>
          <p:nvPr>
            <p:ph type="title"/>
          </p:nvPr>
        </p:nvSpPr>
        <p:spPr>
          <a:xfrm>
            <a:off x="1154954" y="2370667"/>
            <a:ext cx="8825660" cy="1822514"/>
          </a:xfrm>
        </p:spPr>
        <p:txBody>
          <a:bodyPr rtlCol="0" anchor="b"/>
          <a:lstStyle>
            <a:lvl1pPr algn="l">
              <a:defRPr sz="4000" b="0" cap="none"/>
            </a:lvl1pPr>
          </a:lstStyle>
          <a:p>
            <a:pPr rtl="0"/>
            <a:r>
              <a:rPr lang="es-ES" noProof="0"/>
              <a:t>Haga clic para modificar el estilo de título del patrón</a:t>
            </a:r>
          </a:p>
        </p:txBody>
      </p:sp>
      <p:sp>
        <p:nvSpPr>
          <p:cNvPr id="3" name="Marcador de posición de texto 2"/>
          <p:cNvSpPr>
            <a:spLocks noGrp="1"/>
          </p:cNvSpPr>
          <p:nvPr>
            <p:ph type="body" idx="1"/>
          </p:nvPr>
        </p:nvSpPr>
        <p:spPr>
          <a:xfrm>
            <a:off x="1154954" y="5024967"/>
            <a:ext cx="8825659" cy="860400"/>
          </a:xfrm>
        </p:spPr>
        <p:txBody>
          <a:bodyPr rtlCol="0"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ES" noProof="0"/>
              <a:t>Haga clic para modificar los estilos de texto del patrón</a:t>
            </a:r>
          </a:p>
        </p:txBody>
      </p:sp>
      <p:sp>
        <p:nvSpPr>
          <p:cNvPr id="4" name="Marcador de fecha 3"/>
          <p:cNvSpPr>
            <a:spLocks noGrp="1"/>
          </p:cNvSpPr>
          <p:nvPr>
            <p:ph type="dt" sz="half" idx="10"/>
          </p:nvPr>
        </p:nvSpPr>
        <p:spPr/>
        <p:txBody>
          <a:bodyPr rtlCol="0"/>
          <a:lstStyle/>
          <a:p>
            <a:pPr rtl="0"/>
            <a:fld id="{7CD31897-0490-4794-A67A-C648982ADBAB}" type="datetime1">
              <a:rPr lang="es-ES" noProof="0" smtClean="0"/>
              <a:t>23/05/2022</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14" name="Rectángulo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Marcador de posición de número de diapositiva 5"/>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ítulo 1"/>
          <p:cNvSpPr>
            <a:spLocks noGrp="1"/>
          </p:cNvSpPr>
          <p:nvPr>
            <p:ph type="title"/>
          </p:nvPr>
        </p:nvSpPr>
        <p:spPr>
          <a:xfrm>
            <a:off x="1154954" y="973668"/>
            <a:ext cx="8825659" cy="706964"/>
          </a:xfrm>
        </p:spPr>
        <p:txBody>
          <a:bodyPr rtlCol="0"/>
          <a:lstStyle>
            <a:lvl1pPr>
              <a:defRPr sz="3600"/>
            </a:lvl1pPr>
          </a:lstStyle>
          <a:p>
            <a:pPr rtl="0"/>
            <a:r>
              <a:rPr lang="es-ES" noProof="0"/>
              <a:t>Haga clic para modificar el estilo de título del patrón</a:t>
            </a:r>
          </a:p>
        </p:txBody>
      </p:sp>
      <p:sp>
        <p:nvSpPr>
          <p:cNvPr id="3" name="Marcador de texto 2"/>
          <p:cNvSpPr>
            <a:spLocks noGrp="1"/>
          </p:cNvSpPr>
          <p:nvPr>
            <p:ph type="body" idx="1"/>
          </p:nvPr>
        </p:nvSpPr>
        <p:spPr>
          <a:xfrm>
            <a:off x="1154954" y="2603502"/>
            <a:ext cx="3141878" cy="576262"/>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6" name="Marcador de posición de texto 3"/>
          <p:cNvSpPr>
            <a:spLocks noGrp="1"/>
          </p:cNvSpPr>
          <p:nvPr>
            <p:ph type="body" sz="half" idx="15"/>
          </p:nvPr>
        </p:nvSpPr>
        <p:spPr>
          <a:xfrm>
            <a:off x="1154953" y="3179764"/>
            <a:ext cx="3141879" cy="284729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texto 4"/>
          <p:cNvSpPr>
            <a:spLocks noGrp="1"/>
          </p:cNvSpPr>
          <p:nvPr>
            <p:ph type="body" sz="quarter" idx="3"/>
          </p:nvPr>
        </p:nvSpPr>
        <p:spPr>
          <a:xfrm>
            <a:off x="4512721" y="2603500"/>
            <a:ext cx="3147009" cy="576262"/>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9" name="Marcador de posición de texto 3"/>
          <p:cNvSpPr>
            <a:spLocks noGrp="1"/>
          </p:cNvSpPr>
          <p:nvPr>
            <p:ph type="body" sz="half" idx="16"/>
          </p:nvPr>
        </p:nvSpPr>
        <p:spPr>
          <a:xfrm>
            <a:off x="4512721" y="3179763"/>
            <a:ext cx="3147009" cy="284729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14" name="Marcador de posición de texto 4"/>
          <p:cNvSpPr>
            <a:spLocks noGrp="1"/>
          </p:cNvSpPr>
          <p:nvPr>
            <p:ph type="body" sz="quarter" idx="13"/>
          </p:nvPr>
        </p:nvSpPr>
        <p:spPr>
          <a:xfrm>
            <a:off x="7888135" y="2603501"/>
            <a:ext cx="3145730" cy="576262"/>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20" name="Marcador de texto 3"/>
          <p:cNvSpPr>
            <a:spLocks noGrp="1"/>
          </p:cNvSpPr>
          <p:nvPr>
            <p:ph type="body" sz="half" idx="17"/>
          </p:nvPr>
        </p:nvSpPr>
        <p:spPr>
          <a:xfrm>
            <a:off x="7888329" y="3179762"/>
            <a:ext cx="3145536" cy="284729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cxnSp>
        <p:nvCxnSpPr>
          <p:cNvPr id="17" name="Conector recto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Conector recto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Marcador de fecha 6"/>
          <p:cNvSpPr>
            <a:spLocks noGrp="1"/>
          </p:cNvSpPr>
          <p:nvPr>
            <p:ph type="dt" sz="half" idx="10"/>
          </p:nvPr>
        </p:nvSpPr>
        <p:spPr/>
        <p:txBody>
          <a:bodyPr rtlCol="0"/>
          <a:lstStyle/>
          <a:p>
            <a:pPr rtl="0"/>
            <a:fld id="{A30F555D-C10A-4F50-8B01-34CADBD8F580}" type="datetime1">
              <a:rPr lang="es-ES" noProof="0" smtClean="0"/>
              <a:t>23/05/2022</a:t>
            </a:fld>
            <a:endParaRPr lang="es-ES" noProof="0"/>
          </a:p>
        </p:txBody>
      </p:sp>
      <p:sp>
        <p:nvSpPr>
          <p:cNvPr id="8" name="Marcador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ítulo 1"/>
          <p:cNvSpPr>
            <a:spLocks noGrp="1"/>
          </p:cNvSpPr>
          <p:nvPr>
            <p:ph type="title"/>
          </p:nvPr>
        </p:nvSpPr>
        <p:spPr>
          <a:xfrm>
            <a:off x="1154954" y="973668"/>
            <a:ext cx="8825659" cy="706964"/>
          </a:xfrm>
        </p:spPr>
        <p:txBody>
          <a:bodyPr rtlCol="0"/>
          <a:lstStyle>
            <a:lvl1pPr>
              <a:defRPr sz="3600"/>
            </a:lvl1pPr>
          </a:lstStyle>
          <a:p>
            <a:pPr rtl="0"/>
            <a:r>
              <a:rPr lang="es-ES" noProof="0"/>
              <a:t>Haga clic para modificar el estilo de título del patrón</a:t>
            </a:r>
          </a:p>
        </p:txBody>
      </p:sp>
      <p:sp>
        <p:nvSpPr>
          <p:cNvPr id="3" name="Marcador de texto 2"/>
          <p:cNvSpPr>
            <a:spLocks noGrp="1"/>
          </p:cNvSpPr>
          <p:nvPr>
            <p:ph type="body" idx="1"/>
          </p:nvPr>
        </p:nvSpPr>
        <p:spPr>
          <a:xfrm>
            <a:off x="1154954" y="4532844"/>
            <a:ext cx="3050438" cy="576262"/>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9" name="Marcador de posición de imagen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22" name="Marcador de posición de texto 3"/>
          <p:cNvSpPr>
            <a:spLocks noGrp="1"/>
          </p:cNvSpPr>
          <p:nvPr>
            <p:ph type="body" sz="half" idx="18"/>
          </p:nvPr>
        </p:nvSpPr>
        <p:spPr>
          <a:xfrm>
            <a:off x="1154954" y="5109106"/>
            <a:ext cx="3050438" cy="91795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posición de texto 4"/>
          <p:cNvSpPr>
            <a:spLocks noGrp="1"/>
          </p:cNvSpPr>
          <p:nvPr>
            <p:ph type="body" sz="quarter" idx="3"/>
          </p:nvPr>
        </p:nvSpPr>
        <p:spPr>
          <a:xfrm>
            <a:off x="4568865" y="4532844"/>
            <a:ext cx="3050438" cy="576263"/>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1" name="Marcador de posición de imagen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23" name="Marcador de texto 3"/>
          <p:cNvSpPr>
            <a:spLocks noGrp="1"/>
          </p:cNvSpPr>
          <p:nvPr>
            <p:ph type="body" sz="half" idx="19"/>
          </p:nvPr>
        </p:nvSpPr>
        <p:spPr>
          <a:xfrm>
            <a:off x="4570172" y="5109105"/>
            <a:ext cx="3050438" cy="91795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14" name="Marcador de posición de texto 4"/>
          <p:cNvSpPr>
            <a:spLocks noGrp="1"/>
          </p:cNvSpPr>
          <p:nvPr>
            <p:ph type="body" sz="quarter" idx="13"/>
          </p:nvPr>
        </p:nvSpPr>
        <p:spPr>
          <a:xfrm>
            <a:off x="7982775" y="4532845"/>
            <a:ext cx="3051095" cy="576262"/>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2" name="Marcador de posición de imagen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24" name="Marcador de posición de texto 3"/>
          <p:cNvSpPr>
            <a:spLocks noGrp="1"/>
          </p:cNvSpPr>
          <p:nvPr>
            <p:ph type="body" sz="half" idx="20"/>
          </p:nvPr>
        </p:nvSpPr>
        <p:spPr>
          <a:xfrm>
            <a:off x="7982775" y="5109104"/>
            <a:ext cx="3051096" cy="91795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cxnSp>
        <p:nvCxnSpPr>
          <p:cNvPr id="43" name="Conector recto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Conector recto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Marcador de fecha 6"/>
          <p:cNvSpPr>
            <a:spLocks noGrp="1"/>
          </p:cNvSpPr>
          <p:nvPr>
            <p:ph type="dt" sz="half" idx="10"/>
          </p:nvPr>
        </p:nvSpPr>
        <p:spPr/>
        <p:txBody>
          <a:bodyPr rtlCol="0"/>
          <a:lstStyle/>
          <a:p>
            <a:pPr rtl="0"/>
            <a:fld id="{3134D711-A653-48C1-BB43-8D3A4695AD72}" type="datetime1">
              <a:rPr lang="es-ES" noProof="0" smtClean="0"/>
              <a:t>23/05/2022</a:t>
            </a:fld>
            <a:endParaRPr lang="es-ES" noProof="0"/>
          </a:p>
        </p:txBody>
      </p:sp>
      <p:sp>
        <p:nvSpPr>
          <p:cNvPr id="8" name="Marcador de pie de página 7"/>
          <p:cNvSpPr>
            <a:spLocks noGrp="1"/>
          </p:cNvSpPr>
          <p:nvPr>
            <p:ph type="ftr" sz="quarter" idx="11"/>
          </p:nvPr>
        </p:nvSpPr>
        <p:spPr>
          <a:xfrm>
            <a:off x="561111" y="6391838"/>
            <a:ext cx="3644282" cy="304801"/>
          </a:xfrm>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a:xfrm>
            <a:off x="1154954" y="973668"/>
            <a:ext cx="8825659" cy="706964"/>
          </a:xfrm>
        </p:spPr>
        <p:txBody>
          <a:bodyPr rtlCol="0"/>
          <a:lstStyle/>
          <a:p>
            <a:pPr rtl="0"/>
            <a:r>
              <a:rPr lang="es-ES" noProof="0"/>
              <a:t>Haga clic para modificar el estilo de título del patrón</a:t>
            </a:r>
          </a:p>
        </p:txBody>
      </p:sp>
      <p:sp>
        <p:nvSpPr>
          <p:cNvPr id="3" name="Marcador de posición de texto vertical 2"/>
          <p:cNvSpPr>
            <a:spLocks noGrp="1"/>
          </p:cNvSpPr>
          <p:nvPr>
            <p:ph type="body" orient="vert" idx="1"/>
          </p:nvPr>
        </p:nvSpPr>
        <p:spPr>
          <a:xfrm>
            <a:off x="1154954" y="2603500"/>
            <a:ext cx="8825659" cy="3416300"/>
          </a:xfrm>
        </p:spPr>
        <p:txBody>
          <a:bodyPr vert="eaVert" rtlCol="0" anchor="t" anchorCtr="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a:xfrm>
            <a:off x="10695439" y="6391838"/>
            <a:ext cx="990599" cy="304799"/>
          </a:xfrm>
        </p:spPr>
        <p:txBody>
          <a:bodyPr rtlCol="0"/>
          <a:lstStyle/>
          <a:p>
            <a:pPr rtl="0"/>
            <a:fld id="{5CD41F47-C674-446E-A366-D2582EF8C916}" type="datetime1">
              <a:rPr lang="es-ES" noProof="0" smtClean="0"/>
              <a:t>23/05/2022</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grpSp>
        <p:nvGrpSpPr>
          <p:cNvPr id="9" name="Grupo 8"/>
          <p:cNvGrpSpPr/>
          <p:nvPr/>
        </p:nvGrpSpPr>
        <p:grpSpPr>
          <a:xfrm>
            <a:off x="0" y="0"/>
            <a:ext cx="12192000" cy="6858000"/>
            <a:chOff x="0" y="0"/>
            <a:chExt cx="12192000" cy="6858000"/>
          </a:xfrm>
        </p:grpSpPr>
        <p:sp>
          <p:nvSpPr>
            <p:cNvPr id="12" name="Rectángulo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Elipse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Elipse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Elipse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Elipse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Elipse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ángulo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orma libre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orma libre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orma libre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ítulo vertical 1"/>
          <p:cNvSpPr>
            <a:spLocks noGrp="1"/>
          </p:cNvSpPr>
          <p:nvPr>
            <p:ph type="title" orient="vert"/>
          </p:nvPr>
        </p:nvSpPr>
        <p:spPr>
          <a:xfrm>
            <a:off x="8585235" y="1278467"/>
            <a:ext cx="1409965" cy="4748590"/>
          </a:xfrm>
        </p:spPr>
        <p:txBody>
          <a:bodyPr vert="eaVert" rtlCol="0" anchor="b" anchorCtr="0"/>
          <a:lstStyle/>
          <a:p>
            <a:pPr rtl="0"/>
            <a:r>
              <a:rPr lang="es-ES" noProof="0"/>
              <a:t>Haga clic para modificar el estilo de título del patrón</a:t>
            </a:r>
          </a:p>
        </p:txBody>
      </p:sp>
      <p:sp>
        <p:nvSpPr>
          <p:cNvPr id="3" name="Marcador de posición de texto vertical 2"/>
          <p:cNvSpPr>
            <a:spLocks noGrp="1"/>
          </p:cNvSpPr>
          <p:nvPr>
            <p:ph type="body" orient="vert" idx="1"/>
          </p:nvPr>
        </p:nvSpPr>
        <p:spPr>
          <a:xfrm>
            <a:off x="1154954" y="1278467"/>
            <a:ext cx="6256025" cy="4748590"/>
          </a:xfrm>
        </p:spPr>
        <p:txBody>
          <a:bodyPr vert="eaVert"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a:xfrm>
            <a:off x="10653104" y="6391838"/>
            <a:ext cx="992135" cy="304799"/>
          </a:xfrm>
        </p:spPr>
        <p:txBody>
          <a:bodyPr rtlCol="0"/>
          <a:lstStyle/>
          <a:p>
            <a:pPr rtl="0"/>
            <a:fld id="{003F7A2C-9490-4819-820A-6B567C0601EC}" type="datetime1">
              <a:rPr lang="es-ES" noProof="0" smtClean="0"/>
              <a:t>23/05/2022</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14" name="Rectángulo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Marcador de posición de número de diapositiva 5"/>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contenido 2"/>
          <p:cNvSpPr>
            <a:spLocks noGrp="1"/>
          </p:cNvSpPr>
          <p:nvPr>
            <p:ph idx="1"/>
          </p:nvPr>
        </p:nvSpPr>
        <p:spPr>
          <a:xfrm>
            <a:off x="1154954" y="2603500"/>
            <a:ext cx="8825659" cy="3416300"/>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0A5A4BAF-84C7-4BAA-A4CE-6BB07ADCB677}" type="datetime1">
              <a:rPr lang="es-ES" noProof="0" smtClean="0"/>
              <a:t>23/05/2022</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grpSp>
        <p:nvGrpSpPr>
          <p:cNvPr id="8" name="Grupo 7"/>
          <p:cNvGrpSpPr/>
          <p:nvPr/>
        </p:nvGrpSpPr>
        <p:grpSpPr>
          <a:xfrm>
            <a:off x="0" y="0"/>
            <a:ext cx="12192000" cy="6858000"/>
            <a:chOff x="0" y="0"/>
            <a:chExt cx="12192000" cy="6858000"/>
          </a:xfrm>
        </p:grpSpPr>
        <p:sp>
          <p:nvSpPr>
            <p:cNvPr id="14" name="Rectángulo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Elipse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Elipse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Elipse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Elipse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Elipse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ángulo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orma libre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orma libre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orma libre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ítulo 1"/>
          <p:cNvSpPr>
            <a:spLocks noGrp="1"/>
          </p:cNvSpPr>
          <p:nvPr>
            <p:ph type="title"/>
          </p:nvPr>
        </p:nvSpPr>
        <p:spPr>
          <a:xfrm>
            <a:off x="1154954" y="2677645"/>
            <a:ext cx="4351025" cy="2283824"/>
          </a:xfrm>
        </p:spPr>
        <p:txBody>
          <a:bodyPr rtlCol="0" anchor="ctr"/>
          <a:lstStyle>
            <a:lvl1pPr algn="l">
              <a:defRPr sz="4000" b="0" cap="none"/>
            </a:lvl1pPr>
          </a:lstStyle>
          <a:p>
            <a:pPr rtl="0"/>
            <a:r>
              <a:rPr lang="es-ES" noProof="0"/>
              <a:t>Haga clic para modificar el estilo de título del patrón</a:t>
            </a:r>
          </a:p>
        </p:txBody>
      </p:sp>
      <p:sp>
        <p:nvSpPr>
          <p:cNvPr id="3" name="Marcador de texto 2"/>
          <p:cNvSpPr>
            <a:spLocks noGrp="1"/>
          </p:cNvSpPr>
          <p:nvPr>
            <p:ph type="body" idx="1"/>
          </p:nvPr>
        </p:nvSpPr>
        <p:spPr>
          <a:xfrm>
            <a:off x="6895559" y="2677644"/>
            <a:ext cx="3757545" cy="2283824"/>
          </a:xfrm>
        </p:spPr>
        <p:txBody>
          <a:bodyPr rtlCol="0"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ES" noProof="0"/>
              <a:t>Haga clic para modificar los estilos de texto del patrón</a:t>
            </a:r>
          </a:p>
        </p:txBody>
      </p:sp>
      <p:sp>
        <p:nvSpPr>
          <p:cNvPr id="4" name="Marcador de fecha 3"/>
          <p:cNvSpPr>
            <a:spLocks noGrp="1"/>
          </p:cNvSpPr>
          <p:nvPr>
            <p:ph type="dt" sz="half" idx="10"/>
          </p:nvPr>
        </p:nvSpPr>
        <p:spPr/>
        <p:txBody>
          <a:bodyPr rtlCol="0"/>
          <a:lstStyle/>
          <a:p>
            <a:pPr rtl="0"/>
            <a:fld id="{CE17CCC3-B349-49B4-9BCA-8B6723386407}" type="datetime1">
              <a:rPr lang="es-ES" noProof="0" smtClean="0"/>
              <a:t>23/05/2022</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16" name="Rectángulo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Marcador de posición de número de diapositiva 5"/>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contenido 2"/>
          <p:cNvSpPr>
            <a:spLocks noGrp="1"/>
          </p:cNvSpPr>
          <p:nvPr>
            <p:ph sz="half" idx="1"/>
          </p:nvPr>
        </p:nvSpPr>
        <p:spPr>
          <a:xfrm>
            <a:off x="1154954" y="2603500"/>
            <a:ext cx="4825158" cy="3416301"/>
          </a:xfrm>
        </p:spPr>
        <p:txBody>
          <a:bodyPr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contenido 3"/>
          <p:cNvSpPr>
            <a:spLocks noGrp="1"/>
          </p:cNvSpPr>
          <p:nvPr>
            <p:ph sz="half" idx="2"/>
          </p:nvPr>
        </p:nvSpPr>
        <p:spPr>
          <a:xfrm>
            <a:off x="6208712" y="2603500"/>
            <a:ext cx="4825159" cy="3416300"/>
          </a:xfrm>
        </p:spPr>
        <p:txBody>
          <a:bodyPr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fecha 4"/>
          <p:cNvSpPr>
            <a:spLocks noGrp="1"/>
          </p:cNvSpPr>
          <p:nvPr>
            <p:ph type="dt" sz="half" idx="10"/>
          </p:nvPr>
        </p:nvSpPr>
        <p:spPr/>
        <p:txBody>
          <a:bodyPr rtlCol="0"/>
          <a:lstStyle/>
          <a:p>
            <a:pPr rtl="0"/>
            <a:fld id="{43F4CA3C-3BE6-4C6E-9D56-A6F745305F05}" type="datetime1">
              <a:rPr lang="es-ES" noProof="0" smtClean="0"/>
              <a:t>23/05/2022</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defRPr/>
            </a:lvl1pPr>
          </a:lstStyle>
          <a:p>
            <a:pPr rtl="0"/>
            <a:r>
              <a:rPr lang="es-ES" noProof="0"/>
              <a:t>Haga clic para modificar el estilo de título del patrón</a:t>
            </a:r>
          </a:p>
        </p:txBody>
      </p:sp>
      <p:sp>
        <p:nvSpPr>
          <p:cNvPr id="3" name="Marcador de posición de texto 2"/>
          <p:cNvSpPr>
            <a:spLocks noGrp="1"/>
          </p:cNvSpPr>
          <p:nvPr>
            <p:ph type="body" idx="1"/>
          </p:nvPr>
        </p:nvSpPr>
        <p:spPr>
          <a:xfrm>
            <a:off x="1154954" y="2603500"/>
            <a:ext cx="4825157"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p:cNvSpPr>
            <a:spLocks noGrp="1"/>
          </p:cNvSpPr>
          <p:nvPr>
            <p:ph sz="half" idx="2"/>
          </p:nvPr>
        </p:nvSpPr>
        <p:spPr>
          <a:xfrm>
            <a:off x="1154954" y="3179762"/>
            <a:ext cx="4825158" cy="2840039"/>
          </a:xfrm>
        </p:spPr>
        <p:txBody>
          <a:bodyPr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texto 4"/>
          <p:cNvSpPr>
            <a:spLocks noGrp="1"/>
          </p:cNvSpPr>
          <p:nvPr>
            <p:ph type="body" sz="quarter" idx="3"/>
          </p:nvPr>
        </p:nvSpPr>
        <p:spPr>
          <a:xfrm>
            <a:off x="6208712" y="2603500"/>
            <a:ext cx="4825159"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p:cNvSpPr>
            <a:spLocks noGrp="1"/>
          </p:cNvSpPr>
          <p:nvPr>
            <p:ph sz="quarter" idx="4"/>
          </p:nvPr>
        </p:nvSpPr>
        <p:spPr>
          <a:xfrm>
            <a:off x="6208712" y="3179762"/>
            <a:ext cx="4825159" cy="2840039"/>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fecha 6"/>
          <p:cNvSpPr>
            <a:spLocks noGrp="1"/>
          </p:cNvSpPr>
          <p:nvPr>
            <p:ph type="dt" sz="half" idx="10"/>
          </p:nvPr>
        </p:nvSpPr>
        <p:spPr/>
        <p:txBody>
          <a:bodyPr rtlCol="0"/>
          <a:lstStyle/>
          <a:p>
            <a:pPr rtl="0"/>
            <a:fld id="{908C5691-FC4E-4B5A-90AD-7197F4F6A756}" type="datetime1">
              <a:rPr lang="es-ES" noProof="0" smtClean="0"/>
              <a:t>23/05/2022</a:t>
            </a:fld>
            <a:endParaRPr lang="es-ES" noProof="0"/>
          </a:p>
        </p:txBody>
      </p:sp>
      <p:sp>
        <p:nvSpPr>
          <p:cNvPr id="8" name="Marcador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9" name="Título 1"/>
          <p:cNvSpPr>
            <a:spLocks noGrp="1"/>
          </p:cNvSpPr>
          <p:nvPr>
            <p:ph type="title"/>
          </p:nvPr>
        </p:nvSpPr>
        <p:spPr>
          <a:xfrm>
            <a:off x="1154954" y="973668"/>
            <a:ext cx="8761413" cy="706964"/>
          </a:xfrm>
        </p:spPr>
        <p:txBody>
          <a:bodyPr rtlCol="0"/>
          <a:lstStyle>
            <a:lvl1pPr>
              <a:defRPr/>
            </a:lvl1pPr>
          </a:lstStyle>
          <a:p>
            <a:pPr rtl="0"/>
            <a:r>
              <a:rPr lang="es-ES" noProof="0"/>
              <a:t>Haga clic para modificar el estilo de título del patrón</a:t>
            </a:r>
          </a:p>
        </p:txBody>
      </p:sp>
      <p:sp>
        <p:nvSpPr>
          <p:cNvPr id="3" name="Marcador de fecha 2"/>
          <p:cNvSpPr>
            <a:spLocks noGrp="1"/>
          </p:cNvSpPr>
          <p:nvPr>
            <p:ph type="dt" sz="half" idx="10"/>
          </p:nvPr>
        </p:nvSpPr>
        <p:spPr/>
        <p:txBody>
          <a:bodyPr rtlCol="0"/>
          <a:lstStyle/>
          <a:p>
            <a:pPr rtl="0"/>
            <a:fld id="{E84446F4-C61A-4F89-A977-04A352F63348}" type="datetime1">
              <a:rPr lang="es-ES" noProof="0" smtClean="0"/>
              <a:t>23/05/2022</a:t>
            </a:fld>
            <a:endParaRPr lang="es-ES" noProof="0"/>
          </a:p>
        </p:txBody>
      </p:sp>
      <p:sp>
        <p:nvSpPr>
          <p:cNvPr id="4" name="Marcador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rtlCol="0"/>
          <a:lstStyle/>
          <a:p>
            <a:pPr rtl="0"/>
            <a:fld id="{D902C372-C15B-4527-A534-620ED6DD2CD1}" type="datetime1">
              <a:rPr lang="es-ES" noProof="0" smtClean="0"/>
              <a:t>23/05/2022</a:t>
            </a:fld>
            <a:endParaRPr lang="es-ES" noProof="0"/>
          </a:p>
        </p:txBody>
      </p:sp>
      <p:sp>
        <p:nvSpPr>
          <p:cNvPr id="3" name="Marcador de pie de página 2"/>
          <p:cNvSpPr>
            <a:spLocks noGrp="1"/>
          </p:cNvSpPr>
          <p:nvPr>
            <p:ph type="ftr" sz="quarter" idx="11"/>
          </p:nvPr>
        </p:nvSpPr>
        <p:spPr/>
        <p:txBody>
          <a:bodyPr rtlCol="0"/>
          <a:lstStyle/>
          <a:p>
            <a:pPr rtl="0"/>
            <a:endParaRPr lang="es-ES" noProof="0"/>
          </a:p>
        </p:txBody>
      </p:sp>
      <p:sp>
        <p:nvSpPr>
          <p:cNvPr id="7" name="Rectángulo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Marcador de número de diapositiva 3"/>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leyenda">
    <p:spTree>
      <p:nvGrpSpPr>
        <p:cNvPr id="1" name=""/>
        <p:cNvGrpSpPr/>
        <p:nvPr/>
      </p:nvGrpSpPr>
      <p:grpSpPr>
        <a:xfrm>
          <a:off x="0" y="0"/>
          <a:ext cx="0" cy="0"/>
          <a:chOff x="0" y="0"/>
          <a:chExt cx="0" cy="0"/>
        </a:xfrm>
      </p:grpSpPr>
      <p:grpSp>
        <p:nvGrpSpPr>
          <p:cNvPr id="9" name="Grupo 8"/>
          <p:cNvGrpSpPr/>
          <p:nvPr/>
        </p:nvGrpSpPr>
        <p:grpSpPr>
          <a:xfrm>
            <a:off x="0" y="0"/>
            <a:ext cx="12192000" cy="6858000"/>
            <a:chOff x="0" y="0"/>
            <a:chExt cx="12192000" cy="6858000"/>
          </a:xfrm>
        </p:grpSpPr>
        <p:sp>
          <p:nvSpPr>
            <p:cNvPr id="14" name="Rectángulo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Elipse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Elipse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Elipse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Elipse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Elipse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ángulo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orma libre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orma libre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orma libre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ítulo 1"/>
          <p:cNvSpPr>
            <a:spLocks noGrp="1"/>
          </p:cNvSpPr>
          <p:nvPr>
            <p:ph type="title"/>
          </p:nvPr>
        </p:nvSpPr>
        <p:spPr>
          <a:xfrm>
            <a:off x="1154955" y="1295400"/>
            <a:ext cx="2793158" cy="1600200"/>
          </a:xfrm>
        </p:spPr>
        <p:txBody>
          <a:bodyPr rtlCol="0" anchor="b"/>
          <a:lstStyle>
            <a:lvl1pPr algn="l">
              <a:defRPr sz="2400" b="0"/>
            </a:lvl1pPr>
          </a:lstStyle>
          <a:p>
            <a:pPr rtl="0"/>
            <a:r>
              <a:rPr lang="es-ES" noProof="0"/>
              <a:t>Haga clic para modificar el estilo de título del patrón</a:t>
            </a:r>
          </a:p>
        </p:txBody>
      </p:sp>
      <p:sp>
        <p:nvSpPr>
          <p:cNvPr id="3" name="Marcador de posición de contenido 2"/>
          <p:cNvSpPr>
            <a:spLocks noGrp="1"/>
          </p:cNvSpPr>
          <p:nvPr>
            <p:ph idx="1"/>
          </p:nvPr>
        </p:nvSpPr>
        <p:spPr>
          <a:xfrm>
            <a:off x="5781146" y="1447800"/>
            <a:ext cx="5190066" cy="4572000"/>
          </a:xfrm>
        </p:spPr>
        <p:txBody>
          <a:bodyPr rtlCol="0" anchor="ctr">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texto 3"/>
          <p:cNvSpPr>
            <a:spLocks noGrp="1"/>
          </p:cNvSpPr>
          <p:nvPr>
            <p:ph type="body" sz="half" idx="2"/>
          </p:nvPr>
        </p:nvSpPr>
        <p:spPr bwMode="gray">
          <a:xfrm>
            <a:off x="1154954" y="3129280"/>
            <a:ext cx="2793158" cy="2895599"/>
          </a:xfrm>
        </p:spPr>
        <p:txBody>
          <a:bodyPr rtlCol="0"/>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p>
            <a:pPr rtl="0"/>
            <a:fld id="{F655107A-F611-4A3D-B7E8-FE6EF3D9A4FE}" type="datetime1">
              <a:rPr lang="es-ES" noProof="0" smtClean="0"/>
              <a:t>23/05/2022</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16" name="Rectángulo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Marcador de posición de número de diapositiva 6"/>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grpSp>
        <p:nvGrpSpPr>
          <p:cNvPr id="9" name="Grupo 8"/>
          <p:cNvGrpSpPr/>
          <p:nvPr/>
        </p:nvGrpSpPr>
        <p:grpSpPr>
          <a:xfrm>
            <a:off x="0" y="0"/>
            <a:ext cx="12192000" cy="6858000"/>
            <a:chOff x="0" y="0"/>
            <a:chExt cx="12192000" cy="6858000"/>
          </a:xfrm>
        </p:grpSpPr>
        <p:sp>
          <p:nvSpPr>
            <p:cNvPr id="14" name="Rectángulo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Elipse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Elipse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Elipse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Elipse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Elipse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ángulo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orma libre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orma libre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orma libre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ítulo 1"/>
          <p:cNvSpPr>
            <a:spLocks noGrp="1"/>
          </p:cNvSpPr>
          <p:nvPr>
            <p:ph type="title"/>
          </p:nvPr>
        </p:nvSpPr>
        <p:spPr>
          <a:xfrm>
            <a:off x="1154955" y="1693333"/>
            <a:ext cx="3865134" cy="1735667"/>
          </a:xfrm>
        </p:spPr>
        <p:txBody>
          <a:bodyPr rtlCol="0" anchor="b">
            <a:normAutofit/>
          </a:bodyPr>
          <a:lstStyle>
            <a:lvl1pPr algn="l">
              <a:defRPr sz="3600" b="0"/>
            </a:lvl1pPr>
          </a:lstStyle>
          <a:p>
            <a:pPr rtl="0"/>
            <a:r>
              <a:rPr lang="es-ES" noProof="0"/>
              <a:t>Haga clic para modificar el estilo de título del patrón</a:t>
            </a:r>
          </a:p>
        </p:txBody>
      </p:sp>
      <p:sp>
        <p:nvSpPr>
          <p:cNvPr id="3" name="Marcador de posición de imagen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rtl="0">
              <a:buNone/>
            </a:pPr>
            <a:r>
              <a:rPr lang="es-ES" noProof="0"/>
              <a:t>Haga clic en el icono para agregar una imagen</a:t>
            </a:r>
          </a:p>
        </p:txBody>
      </p:sp>
      <p:sp>
        <p:nvSpPr>
          <p:cNvPr id="4" name="Marcador de posición de texto 3"/>
          <p:cNvSpPr>
            <a:spLocks noGrp="1"/>
          </p:cNvSpPr>
          <p:nvPr>
            <p:ph type="body" sz="half" idx="2"/>
          </p:nvPr>
        </p:nvSpPr>
        <p:spPr bwMode="gray">
          <a:xfrm>
            <a:off x="1154954" y="3657600"/>
            <a:ext cx="3859212" cy="1371600"/>
          </a:xfrm>
        </p:spPr>
        <p:txBody>
          <a:bodyPr rtlCol="0">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p>
            <a:pPr rtl="0"/>
            <a:fld id="{8B43BA90-90F8-4021-BEBB-5572A0284FEB}" type="datetime1">
              <a:rPr lang="es-ES" noProof="0" smtClean="0"/>
              <a:t>23/05/2022</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16" name="Rectángulo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Marcador de posición de número de diapositiva 6"/>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upo 7"/>
          <p:cNvGrpSpPr/>
          <p:nvPr/>
        </p:nvGrpSpPr>
        <p:grpSpPr>
          <a:xfrm>
            <a:off x="0" y="0"/>
            <a:ext cx="12192000" cy="6858000"/>
            <a:chOff x="0" y="0"/>
            <a:chExt cx="12192000" cy="6858000"/>
          </a:xfrm>
        </p:grpSpPr>
        <p:sp>
          <p:nvSpPr>
            <p:cNvPr id="7" name="Rectángulo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Elipse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Elipse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Elipse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Elipse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Elipse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orma libre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orma libre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orma libre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Marcador de posición de título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pPr rtl="0"/>
            <a:r>
              <a:rPr lang="es-ES" noProof="0"/>
              <a:t>Haga clic para modificar el estilo de título del patrón</a:t>
            </a:r>
          </a:p>
        </p:txBody>
      </p:sp>
      <p:sp>
        <p:nvSpPr>
          <p:cNvPr id="3" name="Marcador de posición de texto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pPr rtl="0"/>
            <a:fld id="{2A3792F8-5208-4EE3-A8FF-8098CAFA9EBA}" type="datetime1">
              <a:rPr lang="es-ES" noProof="0" smtClean="0"/>
              <a:t>23/05/2022</a:t>
            </a:fld>
            <a:endParaRPr lang="es-ES" noProof="0" dirty="0"/>
          </a:p>
        </p:txBody>
      </p:sp>
      <p:sp>
        <p:nvSpPr>
          <p:cNvPr id="5" name="Marcador de posición de pie de página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pPr rtl="0"/>
            <a:endParaRPr lang="es-ES" noProof="0"/>
          </a:p>
        </p:txBody>
      </p:sp>
      <p:sp>
        <p:nvSpPr>
          <p:cNvPr id="21" name="Rectángulo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Marcador de número de diapositiva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pPr rtl="0"/>
            <a:fld id="{D57F1E4F-1CFF-5643-939E-217C01CDF565}" type="slidenum">
              <a:rPr lang="es-ES" noProof="0" smtClean="0"/>
              <a:pPr rtl="0"/>
              <a:t>‹Nº›</a:t>
            </a:fld>
            <a:endParaRPr lang="es-ES" noProof="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pythondiario.com/2018/07/linked-list-listas-enlazadas.html"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gif"/></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ángulo 47">
            <a:extLst>
              <a:ext uri="{FF2B5EF4-FFF2-40B4-BE49-F238E27FC236}">
                <a16:creationId xmlns:a16="http://schemas.microsoft.com/office/drawing/2014/main" id="{2668F1A4-6DBB-4F0B-A679-6EE548363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1"/>
          </a:p>
        </p:txBody>
      </p:sp>
      <p:sp>
        <p:nvSpPr>
          <p:cNvPr id="50" name="Forma libre 5">
            <a:extLst>
              <a:ext uri="{FF2B5EF4-FFF2-40B4-BE49-F238E27FC236}">
                <a16:creationId xmlns:a16="http://schemas.microsoft.com/office/drawing/2014/main" id="{B8DBF1C0-B8F1-4AAC-8704-256BA0E9D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Imagen 5" descr="Pizarra teñida de púrpura">
            <a:extLst>
              <a:ext uri="{FF2B5EF4-FFF2-40B4-BE49-F238E27FC236}">
                <a16:creationId xmlns:a16="http://schemas.microsoft.com/office/drawing/2014/main" id="{12751E25-7490-4E9F-B6B6-99147D39E66E}"/>
              </a:ext>
            </a:extLst>
          </p:cNvPr>
          <p:cNvPicPr>
            <a:picLocks noChangeAspect="1"/>
          </p:cNvPicPr>
          <p:nvPr/>
        </p:nvPicPr>
        <p:blipFill rotWithShape="1">
          <a:blip r:embed="rId3">
            <a:alphaModFix amt="55000"/>
          </a:blip>
          <a:srcRect r="-1" b="21257"/>
          <a:stretch/>
        </p:blipFill>
        <p:spPr>
          <a:xfrm>
            <a:off x="474133" y="474133"/>
            <a:ext cx="11243734" cy="5909733"/>
          </a:xfrm>
          <a:prstGeom prst="rect">
            <a:avLst/>
          </a:prstGeom>
          <a:noFill/>
        </p:spPr>
      </p:pic>
      <p:sp>
        <p:nvSpPr>
          <p:cNvPr id="2" name="Título 1">
            <a:extLst>
              <a:ext uri="{FF2B5EF4-FFF2-40B4-BE49-F238E27FC236}">
                <a16:creationId xmlns:a16="http://schemas.microsoft.com/office/drawing/2014/main" id="{235B1457-35E0-409B-98CD-F11D19CA6FA5}"/>
              </a:ext>
            </a:extLst>
          </p:cNvPr>
          <p:cNvSpPr>
            <a:spLocks noGrp="1"/>
          </p:cNvSpPr>
          <p:nvPr>
            <p:ph type="ctrTitle"/>
          </p:nvPr>
        </p:nvSpPr>
        <p:spPr>
          <a:xfrm>
            <a:off x="2146907" y="792866"/>
            <a:ext cx="8827245" cy="996286"/>
          </a:xfrm>
        </p:spPr>
        <p:txBody>
          <a:bodyPr rtlCol="0">
            <a:normAutofit/>
          </a:bodyPr>
          <a:lstStyle/>
          <a:p>
            <a:pPr algn="ctr"/>
            <a:r>
              <a:rPr lang="es-ES" noProof="1">
                <a:solidFill>
                  <a:srgbClr val="FFFFFF"/>
                </a:solidFill>
              </a:rPr>
              <a:t>Listas Enlazadas</a:t>
            </a:r>
          </a:p>
        </p:txBody>
      </p:sp>
      <p:sp>
        <p:nvSpPr>
          <p:cNvPr id="52" name="Rectángulo 51">
            <a:extLst>
              <a:ext uri="{FF2B5EF4-FFF2-40B4-BE49-F238E27FC236}">
                <a16:creationId xmlns:a16="http://schemas.microsoft.com/office/drawing/2014/main" id="{B70F7E59-C971-4F55-8E3A-1E583B65F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4" name="Imagen 13" descr="Imagen que contiene reloj, medidor&#10;&#10;Descripción generada automáticamente">
            <a:extLst>
              <a:ext uri="{FF2B5EF4-FFF2-40B4-BE49-F238E27FC236}">
                <a16:creationId xmlns:a16="http://schemas.microsoft.com/office/drawing/2014/main" id="{5B89F38C-2184-A987-5B3E-29180269CD2F}"/>
              </a:ext>
            </a:extLst>
          </p:cNvPr>
          <p:cNvPicPr>
            <a:picLocks noChangeAspect="1"/>
          </p:cNvPicPr>
          <p:nvPr/>
        </p:nvPicPr>
        <p:blipFill>
          <a:blip r:embed="rId4"/>
          <a:stretch>
            <a:fillRect/>
          </a:stretch>
        </p:blipFill>
        <p:spPr>
          <a:xfrm>
            <a:off x="4112605" y="2384181"/>
            <a:ext cx="4895850" cy="1353691"/>
          </a:xfrm>
          <a:prstGeom prst="rect">
            <a:avLst/>
          </a:prstGeom>
        </p:spPr>
      </p:pic>
      <p:pic>
        <p:nvPicPr>
          <p:cNvPr id="16" name="Imagen 15" descr="Imagen de la pantalla de un celular con letras&#10;&#10;Descripción generada automáticamente con confianza baja">
            <a:extLst>
              <a:ext uri="{FF2B5EF4-FFF2-40B4-BE49-F238E27FC236}">
                <a16:creationId xmlns:a16="http://schemas.microsoft.com/office/drawing/2014/main" id="{B3946E8F-80F2-39D3-7CA8-5282A341207C}"/>
              </a:ext>
            </a:extLst>
          </p:cNvPr>
          <p:cNvPicPr>
            <a:picLocks noChangeAspect="1"/>
          </p:cNvPicPr>
          <p:nvPr/>
        </p:nvPicPr>
        <p:blipFill>
          <a:blip r:embed="rId5"/>
          <a:stretch>
            <a:fillRect/>
          </a:stretch>
        </p:blipFill>
        <p:spPr>
          <a:xfrm>
            <a:off x="3777945" y="4384024"/>
            <a:ext cx="5565170" cy="1353690"/>
          </a:xfrm>
          <a:prstGeom prst="rect">
            <a:avLst/>
          </a:prstGeom>
        </p:spPr>
      </p:pic>
    </p:spTree>
    <p:extLst>
      <p:ext uri="{BB962C8B-B14F-4D97-AF65-F5344CB8AC3E}">
        <p14:creationId xmlns:p14="http://schemas.microsoft.com/office/powerpoint/2010/main" val="2306583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EB573C-62B2-4B2C-B0BE-FFB8203C6934}"/>
              </a:ext>
            </a:extLst>
          </p:cNvPr>
          <p:cNvSpPr>
            <a:spLocks noGrp="1"/>
          </p:cNvSpPr>
          <p:nvPr>
            <p:ph type="title"/>
          </p:nvPr>
        </p:nvSpPr>
        <p:spPr>
          <a:xfrm>
            <a:off x="1154954" y="973668"/>
            <a:ext cx="8761413" cy="706964"/>
          </a:xfrm>
        </p:spPr>
        <p:txBody>
          <a:bodyPr rtlCol="0">
            <a:normAutofit/>
          </a:bodyPr>
          <a:lstStyle/>
          <a:p>
            <a:r>
              <a:rPr lang="es-ES" noProof="1">
                <a:solidFill>
                  <a:srgbClr val="EBEBEB"/>
                </a:solidFill>
              </a:rPr>
              <a:t>Ejemplo de TDA  con Lista Simple </a:t>
            </a:r>
          </a:p>
        </p:txBody>
      </p:sp>
      <p:graphicFrame>
        <p:nvGraphicFramePr>
          <p:cNvPr id="26" name="Marcador de contenido 2" descr="Marcador de posición del elemento gráfico SmartArt">
            <a:extLst>
              <a:ext uri="{FF2B5EF4-FFF2-40B4-BE49-F238E27FC236}">
                <a16:creationId xmlns:a16="http://schemas.microsoft.com/office/drawing/2014/main" id="{F8B022AB-C541-4705-A055-F618AF733D50}"/>
              </a:ext>
            </a:extLst>
          </p:cNvPr>
          <p:cNvGraphicFramePr>
            <a:graphicFrameLocks noGrp="1"/>
          </p:cNvGraphicFramePr>
          <p:nvPr>
            <p:ph idx="1"/>
            <p:extLst>
              <p:ext uri="{D42A27DB-BD31-4B8C-83A1-F6EECF244321}">
                <p14:modId xmlns:p14="http://schemas.microsoft.com/office/powerpoint/2010/main" val="2440313118"/>
              </p:ext>
            </p:extLst>
          </p:nvPr>
        </p:nvGraphicFramePr>
        <p:xfrm>
          <a:off x="1286934" y="2925232"/>
          <a:ext cx="9625383" cy="30864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uadroTexto 2">
            <a:extLst>
              <a:ext uri="{FF2B5EF4-FFF2-40B4-BE49-F238E27FC236}">
                <a16:creationId xmlns:a16="http://schemas.microsoft.com/office/drawing/2014/main" id="{C468EC7D-C99C-C018-8020-F7A9821C84CC}"/>
              </a:ext>
            </a:extLst>
          </p:cNvPr>
          <p:cNvSpPr txBox="1"/>
          <p:nvPr/>
        </p:nvSpPr>
        <p:spPr>
          <a:xfrm>
            <a:off x="678425" y="2374490"/>
            <a:ext cx="4321278" cy="369332"/>
          </a:xfrm>
          <a:prstGeom prst="rect">
            <a:avLst/>
          </a:prstGeom>
          <a:noFill/>
        </p:spPr>
        <p:txBody>
          <a:bodyPr wrap="square" rtlCol="0">
            <a:spAutoFit/>
          </a:bodyPr>
          <a:lstStyle/>
          <a:p>
            <a:r>
              <a:rPr lang="es-GT" dirty="0"/>
              <a:t>Clases a utilizar para el ejemplo:</a:t>
            </a:r>
            <a:endParaRPr lang="en-US" dirty="0"/>
          </a:p>
        </p:txBody>
      </p:sp>
    </p:spTree>
    <p:extLst>
      <p:ext uri="{BB962C8B-B14F-4D97-AF65-F5344CB8AC3E}">
        <p14:creationId xmlns:p14="http://schemas.microsoft.com/office/powerpoint/2010/main" val="2676217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EB573C-62B2-4B2C-B0BE-FFB8203C6934}"/>
              </a:ext>
            </a:extLst>
          </p:cNvPr>
          <p:cNvSpPr>
            <a:spLocks noGrp="1"/>
          </p:cNvSpPr>
          <p:nvPr>
            <p:ph type="title"/>
          </p:nvPr>
        </p:nvSpPr>
        <p:spPr>
          <a:xfrm>
            <a:off x="1154954" y="973668"/>
            <a:ext cx="8761413" cy="706964"/>
          </a:xfrm>
        </p:spPr>
        <p:txBody>
          <a:bodyPr rtlCol="0">
            <a:normAutofit/>
          </a:bodyPr>
          <a:lstStyle/>
          <a:p>
            <a:r>
              <a:rPr lang="es-ES" noProof="1">
                <a:solidFill>
                  <a:srgbClr val="EBEBEB"/>
                </a:solidFill>
              </a:rPr>
              <a:t>Gracias!!!!</a:t>
            </a:r>
          </a:p>
        </p:txBody>
      </p:sp>
      <p:sp>
        <p:nvSpPr>
          <p:cNvPr id="4" name="Marcador de contenido 3">
            <a:extLst>
              <a:ext uri="{FF2B5EF4-FFF2-40B4-BE49-F238E27FC236}">
                <a16:creationId xmlns:a16="http://schemas.microsoft.com/office/drawing/2014/main" id="{BF499617-92A3-E726-35AD-F5048CAAC1D3}"/>
              </a:ext>
            </a:extLst>
          </p:cNvPr>
          <p:cNvSpPr>
            <a:spLocks noGrp="1"/>
          </p:cNvSpPr>
          <p:nvPr>
            <p:ph idx="1"/>
          </p:nvPr>
        </p:nvSpPr>
        <p:spPr>
          <a:xfrm>
            <a:off x="1154954" y="2468032"/>
            <a:ext cx="8825659" cy="3416300"/>
          </a:xfrm>
        </p:spPr>
        <p:txBody>
          <a:bodyPr/>
          <a:lstStyle/>
          <a:p>
            <a:r>
              <a:rPr lang="en-US" dirty="0">
                <a:hlinkClick r:id="rId3"/>
              </a:rPr>
              <a:t>https://pythondiario.com/2018/07/linked-list-listas-enlazadas.html</a:t>
            </a:r>
            <a:endParaRPr lang="en-US" dirty="0"/>
          </a:p>
          <a:p>
            <a:endParaRPr lang="en-US" dirty="0"/>
          </a:p>
          <a:p>
            <a:pPr marL="0" indent="0">
              <a:buNone/>
            </a:pPr>
            <a:r>
              <a:rPr lang="es-ES" sz="2800" b="1" dirty="0">
                <a:solidFill>
                  <a:schemeClr val="accent1">
                    <a:lumMod val="75000"/>
                  </a:schemeClr>
                </a:solidFill>
              </a:rPr>
              <a:t>"El buen código es su mejor documentación“ -- Steve </a:t>
            </a:r>
            <a:r>
              <a:rPr lang="es-ES" sz="2800" b="1" dirty="0" err="1">
                <a:solidFill>
                  <a:schemeClr val="accent1">
                    <a:lumMod val="75000"/>
                  </a:schemeClr>
                </a:solidFill>
              </a:rPr>
              <a:t>McConnell</a:t>
            </a:r>
            <a:endParaRPr lang="es-ES" sz="2800" b="1" dirty="0">
              <a:solidFill>
                <a:schemeClr val="accent1">
                  <a:lumMod val="75000"/>
                </a:schemeClr>
              </a:solidFill>
            </a:endParaRPr>
          </a:p>
          <a:p>
            <a:endParaRPr lang="en-US" dirty="0"/>
          </a:p>
        </p:txBody>
      </p:sp>
      <p:pic>
        <p:nvPicPr>
          <p:cNvPr id="3074" name="Picture 2" descr="Soy Programador GIFs - Get the best GIF on GIPHY">
            <a:extLst>
              <a:ext uri="{FF2B5EF4-FFF2-40B4-BE49-F238E27FC236}">
                <a16:creationId xmlns:a16="http://schemas.microsoft.com/office/drawing/2014/main" id="{D71C1BF4-9E29-FDD1-0825-B15607B953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36728" y="3893299"/>
            <a:ext cx="3559277" cy="2669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486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Pizarra teñida de púrpura">
            <a:extLst>
              <a:ext uri="{FF2B5EF4-FFF2-40B4-BE49-F238E27FC236}">
                <a16:creationId xmlns:a16="http://schemas.microsoft.com/office/drawing/2014/main" id="{12751E25-7490-4E9F-B6B6-99147D39E66E}"/>
              </a:ext>
            </a:extLst>
          </p:cNvPr>
          <p:cNvPicPr>
            <a:picLocks noChangeAspect="1"/>
          </p:cNvPicPr>
          <p:nvPr/>
        </p:nvPicPr>
        <p:blipFill rotWithShape="1">
          <a:blip r:embed="rId3">
            <a:alphaModFix amt="55000"/>
          </a:blip>
          <a:srcRect r="-1" b="21257"/>
          <a:stretch/>
        </p:blipFill>
        <p:spPr>
          <a:xfrm>
            <a:off x="474133" y="474133"/>
            <a:ext cx="11243734" cy="5909733"/>
          </a:xfrm>
          <a:prstGeom prst="rect">
            <a:avLst/>
          </a:prstGeom>
          <a:noFill/>
        </p:spPr>
      </p:pic>
      <p:sp>
        <p:nvSpPr>
          <p:cNvPr id="2" name="Título 1">
            <a:extLst>
              <a:ext uri="{FF2B5EF4-FFF2-40B4-BE49-F238E27FC236}">
                <a16:creationId xmlns:a16="http://schemas.microsoft.com/office/drawing/2014/main" id="{235B1457-35E0-409B-98CD-F11D19CA6FA5}"/>
              </a:ext>
            </a:extLst>
          </p:cNvPr>
          <p:cNvSpPr>
            <a:spLocks noGrp="1"/>
          </p:cNvSpPr>
          <p:nvPr>
            <p:ph type="ctrTitle"/>
          </p:nvPr>
        </p:nvSpPr>
        <p:spPr>
          <a:xfrm>
            <a:off x="1610567" y="1047528"/>
            <a:ext cx="8827245" cy="998309"/>
          </a:xfrm>
        </p:spPr>
        <p:txBody>
          <a:bodyPr rtlCol="0">
            <a:normAutofit/>
          </a:bodyPr>
          <a:lstStyle/>
          <a:p>
            <a:pPr algn="ctr"/>
            <a:r>
              <a:rPr lang="es-ES" noProof="1">
                <a:solidFill>
                  <a:srgbClr val="FFFFFF"/>
                </a:solidFill>
              </a:rPr>
              <a:t>Listas Enlazadas</a:t>
            </a:r>
          </a:p>
        </p:txBody>
      </p:sp>
      <p:sp>
        <p:nvSpPr>
          <p:cNvPr id="5" name="Subtítulo 4">
            <a:extLst>
              <a:ext uri="{FF2B5EF4-FFF2-40B4-BE49-F238E27FC236}">
                <a16:creationId xmlns:a16="http://schemas.microsoft.com/office/drawing/2014/main" id="{60BBBA9D-21EE-C012-4B18-53543BE164DF}"/>
              </a:ext>
            </a:extLst>
          </p:cNvPr>
          <p:cNvSpPr>
            <a:spLocks noGrp="1"/>
          </p:cNvSpPr>
          <p:nvPr>
            <p:ph type="subTitle" idx="1"/>
          </p:nvPr>
        </p:nvSpPr>
        <p:spPr>
          <a:xfrm>
            <a:off x="846161" y="2188522"/>
            <a:ext cx="10399593" cy="1400839"/>
          </a:xfrm>
        </p:spPr>
        <p:txBody>
          <a:bodyPr>
            <a:noAutofit/>
          </a:bodyPr>
          <a:lstStyle/>
          <a:p>
            <a:pPr algn="just"/>
            <a:r>
              <a:rPr lang="en-US" sz="2400" dirty="0">
                <a:solidFill>
                  <a:schemeClr val="bg1"/>
                </a:solidFill>
              </a:rPr>
              <a:t>Una </a:t>
            </a:r>
            <a:r>
              <a:rPr lang="en-US" sz="2400" b="1" dirty="0">
                <a:solidFill>
                  <a:schemeClr val="bg1"/>
                </a:solidFill>
              </a:rPr>
              <a:t>Lista enlazada (Linked LIST) </a:t>
            </a:r>
            <a:r>
              <a:rPr lang="en-US" sz="2400" dirty="0">
                <a:solidFill>
                  <a:schemeClr val="bg1"/>
                </a:solidFill>
              </a:rPr>
              <a:t>es una colecci</a:t>
            </a:r>
            <a:r>
              <a:rPr lang="es-GT" sz="2400" dirty="0">
                <a:solidFill>
                  <a:schemeClr val="bg1"/>
                </a:solidFill>
              </a:rPr>
              <a:t>ón o secuencia de elementos dispuestos unos detrás de otros, en la que cada elemento se conecta al siguiente elemento por un</a:t>
            </a:r>
            <a:r>
              <a:rPr lang="es-GT" sz="2400" b="1" dirty="0">
                <a:solidFill>
                  <a:schemeClr val="bg1"/>
                </a:solidFill>
              </a:rPr>
              <a:t> enlace </a:t>
            </a:r>
            <a:r>
              <a:rPr lang="es-GT" sz="2400" dirty="0">
                <a:solidFill>
                  <a:schemeClr val="bg1"/>
                </a:solidFill>
              </a:rPr>
              <a:t>o</a:t>
            </a:r>
            <a:r>
              <a:rPr lang="es-GT" sz="2400" b="1" dirty="0">
                <a:solidFill>
                  <a:schemeClr val="bg1"/>
                </a:solidFill>
              </a:rPr>
              <a:t> referencia.</a:t>
            </a:r>
            <a:endParaRPr lang="en-US" sz="2400" dirty="0">
              <a:solidFill>
                <a:schemeClr val="bg1"/>
              </a:solidFill>
            </a:endParaRPr>
          </a:p>
        </p:txBody>
      </p:sp>
      <p:pic>
        <p:nvPicPr>
          <p:cNvPr id="8" name="Imagen 7">
            <a:extLst>
              <a:ext uri="{FF2B5EF4-FFF2-40B4-BE49-F238E27FC236}">
                <a16:creationId xmlns:a16="http://schemas.microsoft.com/office/drawing/2014/main" id="{20143EA8-CA69-11F4-D96E-D201CC2F8983}"/>
              </a:ext>
            </a:extLst>
          </p:cNvPr>
          <p:cNvPicPr>
            <a:picLocks noChangeAspect="1"/>
          </p:cNvPicPr>
          <p:nvPr/>
        </p:nvPicPr>
        <p:blipFill>
          <a:blip r:embed="rId4"/>
          <a:stretch>
            <a:fillRect/>
          </a:stretch>
        </p:blipFill>
        <p:spPr>
          <a:xfrm>
            <a:off x="2833360" y="3914284"/>
            <a:ext cx="6973075" cy="1896188"/>
          </a:xfrm>
          <a:prstGeom prst="rect">
            <a:avLst/>
          </a:prstGeom>
        </p:spPr>
      </p:pic>
    </p:spTree>
    <p:extLst>
      <p:ext uri="{BB962C8B-B14F-4D97-AF65-F5344CB8AC3E}">
        <p14:creationId xmlns:p14="http://schemas.microsoft.com/office/powerpoint/2010/main" val="31864465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EB573C-62B2-4B2C-B0BE-FFB8203C6934}"/>
              </a:ext>
            </a:extLst>
          </p:cNvPr>
          <p:cNvSpPr>
            <a:spLocks noGrp="1"/>
          </p:cNvSpPr>
          <p:nvPr>
            <p:ph type="title"/>
          </p:nvPr>
        </p:nvSpPr>
        <p:spPr>
          <a:xfrm>
            <a:off x="1154954" y="973668"/>
            <a:ext cx="8761413" cy="706964"/>
          </a:xfrm>
        </p:spPr>
        <p:txBody>
          <a:bodyPr rtlCol="0" anchor="ctr">
            <a:normAutofit/>
          </a:bodyPr>
          <a:lstStyle/>
          <a:p>
            <a:r>
              <a:rPr lang="es-ES" sz="3300" noProof="1"/>
              <a:t>¿Qué es un nodo y cuales son sus partes?</a:t>
            </a:r>
          </a:p>
        </p:txBody>
      </p:sp>
      <p:pic>
        <p:nvPicPr>
          <p:cNvPr id="6" name="Imagen 5">
            <a:extLst>
              <a:ext uri="{FF2B5EF4-FFF2-40B4-BE49-F238E27FC236}">
                <a16:creationId xmlns:a16="http://schemas.microsoft.com/office/drawing/2014/main" id="{E0BD67CB-0DF2-AD81-C197-F7429B3F54E5}"/>
              </a:ext>
            </a:extLst>
          </p:cNvPr>
          <p:cNvPicPr>
            <a:picLocks noChangeAspect="1"/>
          </p:cNvPicPr>
          <p:nvPr/>
        </p:nvPicPr>
        <p:blipFill>
          <a:blip r:embed="rId3"/>
          <a:stretch>
            <a:fillRect/>
          </a:stretch>
        </p:blipFill>
        <p:spPr>
          <a:xfrm>
            <a:off x="1194527" y="2932039"/>
            <a:ext cx="4825158" cy="2380239"/>
          </a:xfrm>
          <a:prstGeom prst="rect">
            <a:avLst/>
          </a:prstGeom>
          <a:noFill/>
        </p:spPr>
      </p:pic>
      <p:sp>
        <p:nvSpPr>
          <p:cNvPr id="4" name="Marcador de contenido 3">
            <a:extLst>
              <a:ext uri="{FF2B5EF4-FFF2-40B4-BE49-F238E27FC236}">
                <a16:creationId xmlns:a16="http://schemas.microsoft.com/office/drawing/2014/main" id="{5429206F-7FF1-AB7C-E673-7E376DDDB9A4}"/>
              </a:ext>
            </a:extLst>
          </p:cNvPr>
          <p:cNvSpPr>
            <a:spLocks noGrp="1"/>
          </p:cNvSpPr>
          <p:nvPr>
            <p:ph sz="half" idx="2"/>
          </p:nvPr>
        </p:nvSpPr>
        <p:spPr>
          <a:xfrm>
            <a:off x="6172316" y="2359987"/>
            <a:ext cx="5473772" cy="3524345"/>
          </a:xfrm>
        </p:spPr>
        <p:txBody>
          <a:bodyPr>
            <a:normAutofit fontScale="92500" lnSpcReduction="10000"/>
          </a:bodyPr>
          <a:lstStyle/>
          <a:p>
            <a:pPr algn="just"/>
            <a:r>
              <a:rPr lang="es-GT" sz="2400" dirty="0"/>
              <a:t>Un nodo en una lista enlazada contiene el valor de los datos y el valor de los datos y el puntero que apunta a la ubicación del siguiente nodo en la lista enlazada, osea está compuesto por dos partes:</a:t>
            </a:r>
          </a:p>
          <a:p>
            <a:pPr lvl="1" algn="just"/>
            <a:r>
              <a:rPr lang="es-GT" sz="2400" dirty="0"/>
              <a:t>Un valor o dato (dato primitivo o dato compuesto (TDA))</a:t>
            </a:r>
          </a:p>
          <a:p>
            <a:pPr lvl="1" algn="just"/>
            <a:r>
              <a:rPr lang="es-GT" sz="2400" dirty="0"/>
              <a:t>Un apuntador de la referencia del siguiente nodo.</a:t>
            </a:r>
            <a:endParaRPr lang="en-US" sz="2400" dirty="0"/>
          </a:p>
        </p:txBody>
      </p:sp>
      <p:sp>
        <p:nvSpPr>
          <p:cNvPr id="10" name="Marcador de contenido 3">
            <a:extLst>
              <a:ext uri="{FF2B5EF4-FFF2-40B4-BE49-F238E27FC236}">
                <a16:creationId xmlns:a16="http://schemas.microsoft.com/office/drawing/2014/main" id="{4A0A62B1-0D8C-5315-06D6-F7FC39AA8217}"/>
              </a:ext>
            </a:extLst>
          </p:cNvPr>
          <p:cNvSpPr txBox="1">
            <a:spLocks/>
          </p:cNvSpPr>
          <p:nvPr/>
        </p:nvSpPr>
        <p:spPr>
          <a:xfrm>
            <a:off x="440257" y="6028206"/>
            <a:ext cx="11464119" cy="70696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lgn="ctr">
              <a:buNone/>
            </a:pPr>
            <a:r>
              <a:rPr lang="es-GT" sz="2400" b="1" i="1" dirty="0"/>
              <a:t>UN NODO SOLO SABE QUE DATOS CONTIENE Y QUIEN ES SU VECINO</a:t>
            </a:r>
            <a:endParaRPr lang="en-US" sz="2400" b="1" i="1" dirty="0"/>
          </a:p>
        </p:txBody>
      </p:sp>
    </p:spTree>
    <p:extLst>
      <p:ext uri="{BB962C8B-B14F-4D97-AF65-F5344CB8AC3E}">
        <p14:creationId xmlns:p14="http://schemas.microsoft.com/office/powerpoint/2010/main" val="2209810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EB573C-62B2-4B2C-B0BE-FFB8203C6934}"/>
              </a:ext>
            </a:extLst>
          </p:cNvPr>
          <p:cNvSpPr>
            <a:spLocks noGrp="1"/>
          </p:cNvSpPr>
          <p:nvPr>
            <p:ph type="title"/>
          </p:nvPr>
        </p:nvSpPr>
        <p:spPr>
          <a:xfrm>
            <a:off x="1154954" y="973668"/>
            <a:ext cx="8761413" cy="706964"/>
          </a:xfrm>
        </p:spPr>
        <p:txBody>
          <a:bodyPr rtlCol="0">
            <a:normAutofit/>
          </a:bodyPr>
          <a:lstStyle/>
          <a:p>
            <a:pPr algn="ctr"/>
            <a:r>
              <a:rPr lang="es-ES" noProof="1">
                <a:solidFill>
                  <a:srgbClr val="EBEBEB"/>
                </a:solidFill>
              </a:rPr>
              <a:t>Tipos de Listas Enlazadas</a:t>
            </a:r>
          </a:p>
        </p:txBody>
      </p:sp>
      <p:graphicFrame>
        <p:nvGraphicFramePr>
          <p:cNvPr id="26" name="Marcador de contenido 2" descr="Marcador de posición del elemento gráfico SmartArt">
            <a:extLst>
              <a:ext uri="{FF2B5EF4-FFF2-40B4-BE49-F238E27FC236}">
                <a16:creationId xmlns:a16="http://schemas.microsoft.com/office/drawing/2014/main" id="{F8B022AB-C541-4705-A055-F618AF733D50}"/>
              </a:ext>
            </a:extLst>
          </p:cNvPr>
          <p:cNvGraphicFramePr>
            <a:graphicFrameLocks noGrp="1"/>
          </p:cNvGraphicFramePr>
          <p:nvPr>
            <p:ph idx="1"/>
            <p:extLst>
              <p:ext uri="{D42A27DB-BD31-4B8C-83A1-F6EECF244321}">
                <p14:modId xmlns:p14="http://schemas.microsoft.com/office/powerpoint/2010/main" val="255247210"/>
              </p:ext>
            </p:extLst>
          </p:nvPr>
        </p:nvGraphicFramePr>
        <p:xfrm>
          <a:off x="468070" y="2333767"/>
          <a:ext cx="6888074" cy="42035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050" name="Picture 2">
            <a:extLst>
              <a:ext uri="{FF2B5EF4-FFF2-40B4-BE49-F238E27FC236}">
                <a16:creationId xmlns:a16="http://schemas.microsoft.com/office/drawing/2014/main" id="{4ED9A354-5F21-0CA6-F1AD-B819C6460EA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2579" t="57135" r="28528" b="2886"/>
          <a:stretch/>
        </p:blipFill>
        <p:spPr bwMode="auto">
          <a:xfrm>
            <a:off x="8175009" y="5049910"/>
            <a:ext cx="2743200" cy="166884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86DF0932-8B75-19FF-E7BE-05FE0E535C46}"/>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2578" t="17712" r="10458" b="62854"/>
          <a:stretch/>
        </p:blipFill>
        <p:spPr bwMode="auto">
          <a:xfrm>
            <a:off x="7652348" y="2473657"/>
            <a:ext cx="4221708" cy="95534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B7DC9E2C-8D30-B552-8321-32858867D9C1}"/>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2578" t="36267" r="10458" b="42356"/>
          <a:stretch/>
        </p:blipFill>
        <p:spPr bwMode="auto">
          <a:xfrm>
            <a:off x="7652348" y="3910083"/>
            <a:ext cx="4221708" cy="1050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20956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EB573C-62B2-4B2C-B0BE-FFB8203C6934}"/>
              </a:ext>
            </a:extLst>
          </p:cNvPr>
          <p:cNvSpPr>
            <a:spLocks noGrp="1"/>
          </p:cNvSpPr>
          <p:nvPr>
            <p:ph type="title"/>
          </p:nvPr>
        </p:nvSpPr>
        <p:spPr>
          <a:xfrm>
            <a:off x="1154954" y="973668"/>
            <a:ext cx="8761413" cy="706964"/>
          </a:xfrm>
        </p:spPr>
        <p:txBody>
          <a:bodyPr rtlCol="0" anchor="ctr">
            <a:normAutofit/>
          </a:bodyPr>
          <a:lstStyle/>
          <a:p>
            <a:pPr algn="ctr"/>
            <a:r>
              <a:rPr lang="es-ES" noProof="1"/>
              <a:t>Ventajas del uso de listas enlazadas</a:t>
            </a:r>
          </a:p>
        </p:txBody>
      </p:sp>
      <p:graphicFrame>
        <p:nvGraphicFramePr>
          <p:cNvPr id="26" name="Marcador de contenido 2" descr="Marcador de posición del elemento gráfico SmartArt">
            <a:extLst>
              <a:ext uri="{FF2B5EF4-FFF2-40B4-BE49-F238E27FC236}">
                <a16:creationId xmlns:a16="http://schemas.microsoft.com/office/drawing/2014/main" id="{F8B022AB-C541-4705-A055-F618AF733D50}"/>
              </a:ext>
            </a:extLst>
          </p:cNvPr>
          <p:cNvGraphicFramePr>
            <a:graphicFrameLocks noGrp="1"/>
          </p:cNvGraphicFramePr>
          <p:nvPr>
            <p:ph idx="1"/>
            <p:extLst>
              <p:ext uri="{D42A27DB-BD31-4B8C-83A1-F6EECF244321}">
                <p14:modId xmlns:p14="http://schemas.microsoft.com/office/powerpoint/2010/main" val="3826594064"/>
              </p:ext>
            </p:extLst>
          </p:nvPr>
        </p:nvGraphicFramePr>
        <p:xfrm>
          <a:off x="707924" y="2265528"/>
          <a:ext cx="10825316" cy="11634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uadroTexto 3">
            <a:extLst>
              <a:ext uri="{FF2B5EF4-FFF2-40B4-BE49-F238E27FC236}">
                <a16:creationId xmlns:a16="http://schemas.microsoft.com/office/drawing/2014/main" id="{E769E690-A196-B85C-1108-2F5F674DFE54}"/>
              </a:ext>
            </a:extLst>
          </p:cNvPr>
          <p:cNvSpPr txBox="1"/>
          <p:nvPr/>
        </p:nvSpPr>
        <p:spPr>
          <a:xfrm>
            <a:off x="719149" y="3731427"/>
            <a:ext cx="4941046" cy="2585323"/>
          </a:xfrm>
          <a:prstGeom prst="rect">
            <a:avLst/>
          </a:prstGeom>
          <a:noFill/>
        </p:spPr>
        <p:txBody>
          <a:bodyPr wrap="square" rtlCol="0">
            <a:spAutoFit/>
          </a:bodyPr>
          <a:lstStyle/>
          <a:p>
            <a:pPr marL="285750" indent="-285750" algn="just">
              <a:buFont typeface="Arial" panose="020B0604020202020204" pitchFamily="34" charset="0"/>
              <a:buChar char="•"/>
            </a:pPr>
            <a:r>
              <a:rPr lang="es-GT" dirty="0"/>
              <a:t>Son de naturaleza la memoria cuando es necesario</a:t>
            </a:r>
          </a:p>
          <a:p>
            <a:pPr marL="285750" indent="-285750" algn="just">
              <a:buFont typeface="Arial" panose="020B0604020202020204" pitchFamily="34" charset="0"/>
              <a:buChar char="•"/>
            </a:pPr>
            <a:r>
              <a:rPr lang="es-GT" dirty="0"/>
              <a:t>Las operaciones de inserción y eliminación se pueden implementar fácilmente</a:t>
            </a:r>
          </a:p>
          <a:p>
            <a:pPr marL="285750" indent="-285750" algn="just">
              <a:buFont typeface="Arial" panose="020B0604020202020204" pitchFamily="34" charset="0"/>
              <a:buChar char="•"/>
            </a:pPr>
            <a:r>
              <a:rPr lang="es-GT" dirty="0"/>
              <a:t>Las pilas y las colas se pueden ejecutar fácilmente</a:t>
            </a:r>
          </a:p>
          <a:p>
            <a:pPr marL="285750" indent="-285750" algn="just">
              <a:buFont typeface="Arial" panose="020B0604020202020204" pitchFamily="34" charset="0"/>
              <a:buChar char="•"/>
            </a:pPr>
            <a:r>
              <a:rPr lang="es-GT" dirty="0"/>
              <a:t>Lista enlazada reduce el tiempo de acceso</a:t>
            </a:r>
            <a:endParaRPr lang="en-US" dirty="0"/>
          </a:p>
        </p:txBody>
      </p:sp>
      <p:sp>
        <p:nvSpPr>
          <p:cNvPr id="7" name="CuadroTexto 6">
            <a:extLst>
              <a:ext uri="{FF2B5EF4-FFF2-40B4-BE49-F238E27FC236}">
                <a16:creationId xmlns:a16="http://schemas.microsoft.com/office/drawing/2014/main" id="{8A47E35B-0B7D-C115-719B-41E11288EA90}"/>
              </a:ext>
            </a:extLst>
          </p:cNvPr>
          <p:cNvSpPr txBox="1"/>
          <p:nvPr/>
        </p:nvSpPr>
        <p:spPr>
          <a:xfrm>
            <a:off x="6471418" y="3731427"/>
            <a:ext cx="5001433" cy="2585323"/>
          </a:xfrm>
          <a:prstGeom prst="rect">
            <a:avLst/>
          </a:prstGeom>
          <a:noFill/>
        </p:spPr>
        <p:txBody>
          <a:bodyPr wrap="square" rtlCol="0">
            <a:spAutoFit/>
          </a:bodyPr>
          <a:lstStyle/>
          <a:p>
            <a:pPr marL="285750" indent="-285750" algn="just">
              <a:buFont typeface="Arial" panose="020B0604020202020204" pitchFamily="34" charset="0"/>
              <a:buChar char="•"/>
            </a:pPr>
            <a:r>
              <a:rPr lang="es-GT" dirty="0"/>
              <a:t>La memoria se desperdicia ya que los punteros requieren memoria adicional para el almacenamiento.</a:t>
            </a:r>
          </a:p>
          <a:p>
            <a:pPr marL="285750" indent="-285750" algn="just">
              <a:buFont typeface="Arial" panose="020B0604020202020204" pitchFamily="34" charset="0"/>
              <a:buChar char="•"/>
            </a:pPr>
            <a:r>
              <a:rPr lang="en-US" dirty="0"/>
              <a:t>No se puede acceder a ningún </a:t>
            </a:r>
            <a:r>
              <a:rPr lang="es-GT" dirty="0"/>
              <a:t>elemento</a:t>
            </a:r>
            <a:r>
              <a:rPr lang="en-US" dirty="0"/>
              <a:t> aleatoriamente, tiene que acceder a cada </a:t>
            </a:r>
            <a:r>
              <a:rPr lang="es-GT" dirty="0"/>
              <a:t>nodo</a:t>
            </a:r>
            <a:r>
              <a:rPr lang="en-US" dirty="0"/>
              <a:t> secuencialmente.</a:t>
            </a:r>
          </a:p>
          <a:p>
            <a:pPr marL="285750" indent="-285750" algn="just">
              <a:buFont typeface="Arial" panose="020B0604020202020204" pitchFamily="34" charset="0"/>
              <a:buChar char="•"/>
            </a:pPr>
            <a:r>
              <a:rPr lang="en-US" dirty="0"/>
              <a:t>El </a:t>
            </a:r>
            <a:r>
              <a:rPr lang="es-GT" dirty="0"/>
              <a:t>desplazamiento</a:t>
            </a:r>
            <a:r>
              <a:rPr lang="en-US" dirty="0"/>
              <a:t> </a:t>
            </a:r>
            <a:r>
              <a:rPr lang="es-GT" dirty="0"/>
              <a:t>inverso</a:t>
            </a:r>
            <a:r>
              <a:rPr lang="en-US" dirty="0"/>
              <a:t> es </a:t>
            </a:r>
            <a:r>
              <a:rPr lang="es-GT" dirty="0"/>
              <a:t>difícil</a:t>
            </a:r>
            <a:r>
              <a:rPr lang="en-US" dirty="0"/>
              <a:t> en la </a:t>
            </a:r>
            <a:r>
              <a:rPr lang="es-GT" dirty="0"/>
              <a:t>lista</a:t>
            </a:r>
            <a:r>
              <a:rPr lang="en-US" dirty="0"/>
              <a:t> enlazada.</a:t>
            </a:r>
          </a:p>
        </p:txBody>
      </p:sp>
    </p:spTree>
    <p:extLst>
      <p:ext uri="{BB962C8B-B14F-4D97-AF65-F5344CB8AC3E}">
        <p14:creationId xmlns:p14="http://schemas.microsoft.com/office/powerpoint/2010/main" val="4078804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EB573C-62B2-4B2C-B0BE-FFB8203C6934}"/>
              </a:ext>
            </a:extLst>
          </p:cNvPr>
          <p:cNvSpPr>
            <a:spLocks noGrp="1"/>
          </p:cNvSpPr>
          <p:nvPr>
            <p:ph type="title"/>
          </p:nvPr>
        </p:nvSpPr>
        <p:spPr>
          <a:xfrm>
            <a:off x="1154954" y="973668"/>
            <a:ext cx="9109923" cy="706964"/>
          </a:xfrm>
        </p:spPr>
        <p:txBody>
          <a:bodyPr rtlCol="0" anchor="ctr">
            <a:normAutofit fontScale="90000"/>
          </a:bodyPr>
          <a:lstStyle/>
          <a:p>
            <a:r>
              <a:rPr lang="es-ES" b="1" noProof="1"/>
              <a:t>Operaciones principales de listas enlazadas:</a:t>
            </a:r>
          </a:p>
        </p:txBody>
      </p:sp>
      <p:sp>
        <p:nvSpPr>
          <p:cNvPr id="5" name="Rectángulo: esquinas redondeadas 4">
            <a:extLst>
              <a:ext uri="{FF2B5EF4-FFF2-40B4-BE49-F238E27FC236}">
                <a16:creationId xmlns:a16="http://schemas.microsoft.com/office/drawing/2014/main" id="{5ECE6B1B-5C50-EA9C-7AF3-06C471628D23}"/>
              </a:ext>
            </a:extLst>
          </p:cNvPr>
          <p:cNvSpPr/>
          <p:nvPr/>
        </p:nvSpPr>
        <p:spPr>
          <a:xfrm>
            <a:off x="530942" y="2364446"/>
            <a:ext cx="11149781" cy="9818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GT" b="1" u="sng" dirty="0"/>
              <a:t>Recorrido</a:t>
            </a:r>
            <a:r>
              <a:rPr lang="es-GT" b="1" dirty="0"/>
              <a:t>: Consiste en visitar todos los nodos que forman parte de una lista, para recorrer todos los nodos de la lista se posiciona en el primer nodo de la lista y después avanzar hacia el nodo que apunte el enlace al siguiente nodo y así sucesivamente hasta encontrar el fin de la lista. </a:t>
            </a:r>
            <a:endParaRPr lang="en-US" b="1" dirty="0"/>
          </a:p>
        </p:txBody>
      </p:sp>
      <p:sp>
        <p:nvSpPr>
          <p:cNvPr id="8" name="Rectángulo: esquinas redondeadas 7">
            <a:extLst>
              <a:ext uri="{FF2B5EF4-FFF2-40B4-BE49-F238E27FC236}">
                <a16:creationId xmlns:a16="http://schemas.microsoft.com/office/drawing/2014/main" id="{768B961A-3EE8-F436-54DD-D2076C027572}"/>
              </a:ext>
            </a:extLst>
          </p:cNvPr>
          <p:cNvSpPr/>
          <p:nvPr/>
        </p:nvSpPr>
        <p:spPr>
          <a:xfrm>
            <a:off x="521109" y="3463669"/>
            <a:ext cx="11149781" cy="94143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just"/>
            <a:r>
              <a:rPr lang="es-GT" b="1" u="sng" dirty="0"/>
              <a:t>Inserción:</a:t>
            </a:r>
            <a:r>
              <a:rPr lang="es-GT" b="1" dirty="0"/>
              <a:t> Consiste en agregar un nuevo nodo a una lista. La ubicación del nuevo nodo puede ser al inicio, al final, o en cualquier posición dentro de la lista.</a:t>
            </a:r>
          </a:p>
        </p:txBody>
      </p:sp>
      <p:sp>
        <p:nvSpPr>
          <p:cNvPr id="9" name="Rectángulo: esquinas redondeadas 8">
            <a:extLst>
              <a:ext uri="{FF2B5EF4-FFF2-40B4-BE49-F238E27FC236}">
                <a16:creationId xmlns:a16="http://schemas.microsoft.com/office/drawing/2014/main" id="{0F9693CE-E8A7-6E3D-FF6E-AF20F73F0847}"/>
              </a:ext>
            </a:extLst>
          </p:cNvPr>
          <p:cNvSpPr/>
          <p:nvPr/>
        </p:nvSpPr>
        <p:spPr>
          <a:xfrm>
            <a:off x="530941" y="5598790"/>
            <a:ext cx="11149780" cy="981871"/>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just"/>
            <a:r>
              <a:rPr lang="es-GT" b="1" u="sng" dirty="0"/>
              <a:t>Búsqueda:</a:t>
            </a:r>
            <a:r>
              <a:rPr lang="es-GT" b="1" dirty="0"/>
              <a:t> Consiste en recorrer todos los nodos de la lista desde el primer nodo para ir comparando el valor de cada nodo con el valor que se está buscando hasta encontrar el nodo con el valor indicado o encontrar el fin de la lista.</a:t>
            </a:r>
            <a:endParaRPr lang="en-US" b="1" u="sng" dirty="0"/>
          </a:p>
        </p:txBody>
      </p:sp>
      <p:sp>
        <p:nvSpPr>
          <p:cNvPr id="10" name="Rectángulo: esquinas redondeadas 9">
            <a:extLst>
              <a:ext uri="{FF2B5EF4-FFF2-40B4-BE49-F238E27FC236}">
                <a16:creationId xmlns:a16="http://schemas.microsoft.com/office/drawing/2014/main" id="{87D2C2D5-41B1-9B97-6571-2B4FA211B0CA}"/>
              </a:ext>
            </a:extLst>
          </p:cNvPr>
          <p:cNvSpPr/>
          <p:nvPr/>
        </p:nvSpPr>
        <p:spPr>
          <a:xfrm>
            <a:off x="530941" y="4511013"/>
            <a:ext cx="11149781" cy="981872"/>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just"/>
            <a:r>
              <a:rPr lang="es-GT" b="1" u="sng" dirty="0"/>
              <a:t>Borrado:</a:t>
            </a:r>
            <a:r>
              <a:rPr lang="es-GT" b="1" dirty="0"/>
              <a:t> Consiste en eliminar un nodo de la lista y redireccionar los enlaces de los nodos antecesor y sucesor. La eliminación del nodo puede ser al inicio, al final o en cualquier posición dentro de la lista.</a:t>
            </a:r>
            <a:endParaRPr lang="en-US" b="1" u="sng" dirty="0"/>
          </a:p>
        </p:txBody>
      </p:sp>
    </p:spTree>
    <p:extLst>
      <p:ext uri="{BB962C8B-B14F-4D97-AF65-F5344CB8AC3E}">
        <p14:creationId xmlns:p14="http://schemas.microsoft.com/office/powerpoint/2010/main" val="4192987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EB573C-62B2-4B2C-B0BE-FFB8203C6934}"/>
              </a:ext>
            </a:extLst>
          </p:cNvPr>
          <p:cNvSpPr>
            <a:spLocks noGrp="1"/>
          </p:cNvSpPr>
          <p:nvPr>
            <p:ph type="title"/>
          </p:nvPr>
        </p:nvSpPr>
        <p:spPr>
          <a:xfrm>
            <a:off x="840660" y="973394"/>
            <a:ext cx="3701844" cy="474406"/>
          </a:xfrm>
        </p:spPr>
        <p:txBody>
          <a:bodyPr rtlCol="0" anchor="b">
            <a:normAutofit/>
          </a:bodyPr>
          <a:lstStyle/>
          <a:p>
            <a:r>
              <a:rPr lang="es-ES" b="1" noProof="1"/>
              <a:t>Lista Simple Enlazada</a:t>
            </a:r>
          </a:p>
        </p:txBody>
      </p:sp>
      <p:sp>
        <p:nvSpPr>
          <p:cNvPr id="36" name="Text Placeholder 3">
            <a:extLst>
              <a:ext uri="{FF2B5EF4-FFF2-40B4-BE49-F238E27FC236}">
                <a16:creationId xmlns:a16="http://schemas.microsoft.com/office/drawing/2014/main" id="{1551A0EF-EE48-CC6B-2AF1-3A77284DBF85}"/>
              </a:ext>
            </a:extLst>
          </p:cNvPr>
          <p:cNvSpPr>
            <a:spLocks noGrp="1"/>
          </p:cNvSpPr>
          <p:nvPr>
            <p:ph type="body" sz="half" idx="2"/>
          </p:nvPr>
        </p:nvSpPr>
        <p:spPr>
          <a:xfrm>
            <a:off x="678428" y="1607574"/>
            <a:ext cx="3701843" cy="4277032"/>
          </a:xfrm>
        </p:spPr>
        <p:txBody>
          <a:bodyPr>
            <a:normAutofit fontScale="92500" lnSpcReduction="10000"/>
          </a:bodyPr>
          <a:lstStyle/>
          <a:p>
            <a:pPr algn="just"/>
            <a:r>
              <a:rPr lang="es-GT" sz="2400" dirty="0"/>
              <a:t>Es una estructura de datos lineal y dinámica que se compone de un conjunto de nodos en secuencia enlazados mediante un apuntador o referencia.</a:t>
            </a:r>
          </a:p>
          <a:p>
            <a:pPr algn="just"/>
            <a:r>
              <a:rPr lang="es-GT" sz="2400" dirty="0"/>
              <a:t>Cada nodo (elemento) contiene un único enlace que conecta ese nodo al nodo sucesor. La lista es eficiente en recorridos directos </a:t>
            </a:r>
            <a:r>
              <a:rPr lang="en-US" sz="2400" dirty="0"/>
              <a:t>(“ADELANTE”).</a:t>
            </a:r>
            <a:endParaRPr lang="es-GT" sz="2400" dirty="0"/>
          </a:p>
          <a:p>
            <a:pPr algn="just"/>
            <a:endParaRPr lang="es-GT" sz="2200" dirty="0"/>
          </a:p>
        </p:txBody>
      </p:sp>
      <p:graphicFrame>
        <p:nvGraphicFramePr>
          <p:cNvPr id="26" name="Marcador de contenido 2" descr="Marcador de posición del elemento gráfico SmartArt">
            <a:extLst>
              <a:ext uri="{FF2B5EF4-FFF2-40B4-BE49-F238E27FC236}">
                <a16:creationId xmlns:a16="http://schemas.microsoft.com/office/drawing/2014/main" id="{F8B022AB-C541-4705-A055-F618AF733D50}"/>
              </a:ext>
            </a:extLst>
          </p:cNvPr>
          <p:cNvGraphicFramePr>
            <a:graphicFrameLocks noGrp="1"/>
          </p:cNvGraphicFramePr>
          <p:nvPr>
            <p:ph idx="1"/>
            <p:extLst>
              <p:ext uri="{D42A27DB-BD31-4B8C-83A1-F6EECF244321}">
                <p14:modId xmlns:p14="http://schemas.microsoft.com/office/powerpoint/2010/main" val="3028438430"/>
              </p:ext>
            </p:extLst>
          </p:nvPr>
        </p:nvGraphicFramePr>
        <p:xfrm>
          <a:off x="5383161" y="1253613"/>
          <a:ext cx="5968179" cy="51914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82638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EB573C-62B2-4B2C-B0BE-FFB8203C6934}"/>
              </a:ext>
            </a:extLst>
          </p:cNvPr>
          <p:cNvSpPr>
            <a:spLocks noGrp="1"/>
          </p:cNvSpPr>
          <p:nvPr>
            <p:ph type="title"/>
          </p:nvPr>
        </p:nvSpPr>
        <p:spPr>
          <a:xfrm>
            <a:off x="840660" y="973394"/>
            <a:ext cx="3701844" cy="474406"/>
          </a:xfrm>
        </p:spPr>
        <p:txBody>
          <a:bodyPr rtlCol="0" anchor="b">
            <a:normAutofit/>
          </a:bodyPr>
          <a:lstStyle/>
          <a:p>
            <a:r>
              <a:rPr lang="es-ES" b="1" noProof="1"/>
              <a:t>Lista Doble Enlazada</a:t>
            </a:r>
          </a:p>
        </p:txBody>
      </p:sp>
      <p:sp>
        <p:nvSpPr>
          <p:cNvPr id="36" name="Text Placeholder 3">
            <a:extLst>
              <a:ext uri="{FF2B5EF4-FFF2-40B4-BE49-F238E27FC236}">
                <a16:creationId xmlns:a16="http://schemas.microsoft.com/office/drawing/2014/main" id="{1551A0EF-EE48-CC6B-2AF1-3A77284DBF85}"/>
              </a:ext>
            </a:extLst>
          </p:cNvPr>
          <p:cNvSpPr>
            <a:spLocks noGrp="1"/>
          </p:cNvSpPr>
          <p:nvPr>
            <p:ph type="body" sz="half" idx="2"/>
          </p:nvPr>
        </p:nvSpPr>
        <p:spPr>
          <a:xfrm>
            <a:off x="840660" y="1607574"/>
            <a:ext cx="3539611" cy="4277032"/>
          </a:xfrm>
        </p:spPr>
        <p:txBody>
          <a:bodyPr>
            <a:normAutofit fontScale="85000" lnSpcReduction="10000"/>
          </a:bodyPr>
          <a:lstStyle/>
          <a:p>
            <a:pPr algn="just"/>
            <a:r>
              <a:rPr lang="es-GT" sz="2200" dirty="0"/>
              <a:t>Es una estructura de datos  dinámica que se compone de un conjunto de nodos en secuencia enlazados mediante dos apuntadores (uno hacia adelante y otro hacia atrás.)</a:t>
            </a:r>
          </a:p>
          <a:p>
            <a:pPr algn="just"/>
            <a:r>
              <a:rPr lang="es-GT" sz="2200" dirty="0"/>
              <a:t>Cada nodo contiene dos enlaces, uno a su nodo predecesor y otro a su nodo sucesor. La lista es eficiente tanto en recorrido directo (</a:t>
            </a:r>
            <a:r>
              <a:rPr lang="en-US" sz="2200" dirty="0"/>
              <a:t>“ADELANTE”</a:t>
            </a:r>
            <a:r>
              <a:rPr lang="es-GT" sz="2200" dirty="0"/>
              <a:t>) como en recorrido inverso (“INVERSO”).</a:t>
            </a:r>
          </a:p>
          <a:p>
            <a:pPr algn="just"/>
            <a:endParaRPr lang="en-US" sz="2200" b="1" dirty="0"/>
          </a:p>
        </p:txBody>
      </p:sp>
      <p:graphicFrame>
        <p:nvGraphicFramePr>
          <p:cNvPr id="26" name="Marcador de contenido 2" descr="Marcador de posición del elemento gráfico SmartArt">
            <a:extLst>
              <a:ext uri="{FF2B5EF4-FFF2-40B4-BE49-F238E27FC236}">
                <a16:creationId xmlns:a16="http://schemas.microsoft.com/office/drawing/2014/main" id="{F8B022AB-C541-4705-A055-F618AF733D50}"/>
              </a:ext>
            </a:extLst>
          </p:cNvPr>
          <p:cNvGraphicFramePr>
            <a:graphicFrameLocks noGrp="1"/>
          </p:cNvGraphicFramePr>
          <p:nvPr>
            <p:ph idx="1"/>
            <p:extLst>
              <p:ext uri="{D42A27DB-BD31-4B8C-83A1-F6EECF244321}">
                <p14:modId xmlns:p14="http://schemas.microsoft.com/office/powerpoint/2010/main" val="4037218704"/>
              </p:ext>
            </p:extLst>
          </p:nvPr>
        </p:nvGraphicFramePr>
        <p:xfrm>
          <a:off x="5383161" y="1253613"/>
          <a:ext cx="5968179" cy="51914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67320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EB573C-62B2-4B2C-B0BE-FFB8203C6934}"/>
              </a:ext>
            </a:extLst>
          </p:cNvPr>
          <p:cNvSpPr>
            <a:spLocks noGrp="1"/>
          </p:cNvSpPr>
          <p:nvPr>
            <p:ph type="title"/>
          </p:nvPr>
        </p:nvSpPr>
        <p:spPr>
          <a:xfrm>
            <a:off x="1154954" y="973668"/>
            <a:ext cx="8761413" cy="706964"/>
          </a:xfrm>
        </p:spPr>
        <p:txBody>
          <a:bodyPr rtlCol="0" anchor="ctr">
            <a:normAutofit/>
          </a:bodyPr>
          <a:lstStyle/>
          <a:p>
            <a:r>
              <a:rPr lang="es-ES" noProof="1"/>
              <a:t>TDA con Lista Simple</a:t>
            </a:r>
          </a:p>
        </p:txBody>
      </p:sp>
      <p:graphicFrame>
        <p:nvGraphicFramePr>
          <p:cNvPr id="26" name="Marcador de contenido 2" descr="Marcador de posición del elemento gráfico SmartArt">
            <a:extLst>
              <a:ext uri="{FF2B5EF4-FFF2-40B4-BE49-F238E27FC236}">
                <a16:creationId xmlns:a16="http://schemas.microsoft.com/office/drawing/2014/main" id="{F8B022AB-C541-4705-A055-F618AF733D50}"/>
              </a:ext>
            </a:extLst>
          </p:cNvPr>
          <p:cNvGraphicFramePr>
            <a:graphicFrameLocks noGrp="1"/>
          </p:cNvGraphicFramePr>
          <p:nvPr>
            <p:ph idx="1"/>
            <p:extLst>
              <p:ext uri="{D42A27DB-BD31-4B8C-83A1-F6EECF244321}">
                <p14:modId xmlns:p14="http://schemas.microsoft.com/office/powerpoint/2010/main" val="3010864835"/>
              </p:ext>
            </p:extLst>
          </p:nvPr>
        </p:nvGraphicFramePr>
        <p:xfrm>
          <a:off x="368710" y="2300749"/>
          <a:ext cx="11518490" cy="42032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129022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la de reuniones Ion">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Office_36806999_TF67288550.potx" id="{C2351807-299F-4F9C-A700-048593B7FFB3}" vid="{5A442272-197A-4B50-9722-C01231E08311}"/>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F666C14-7219-46F1-8169-9E45DA110AD7}">
  <ds:schemaRefs>
    <ds:schemaRef ds:uri="http://schemas.microsoft.com/sharepoint/v3/contenttype/forms"/>
  </ds:schemaRefs>
</ds:datastoreItem>
</file>

<file path=customXml/itemProps2.xml><?xml version="1.0" encoding="utf-8"?>
<ds:datastoreItem xmlns:ds="http://schemas.openxmlformats.org/officeDocument/2006/customXml" ds:itemID="{F44B8C88-7AFD-4F93-AF50-E36A0AADA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AC0CEB4-BFAC-4014-9B69-2CFFE0B783D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Diseño de Sala de reuniones Ion</Template>
  <TotalTime>265</TotalTime>
  <Words>735</Words>
  <Application>Microsoft Office PowerPoint</Application>
  <PresentationFormat>Panorámica</PresentationFormat>
  <Paragraphs>71</Paragraphs>
  <Slides>11</Slides>
  <Notes>11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11</vt:i4>
      </vt:variant>
    </vt:vector>
  </HeadingPairs>
  <TitlesOfParts>
    <vt:vector size="16" baseType="lpstr">
      <vt:lpstr>Arial</vt:lpstr>
      <vt:lpstr>Calibri</vt:lpstr>
      <vt:lpstr>Century Gothic</vt:lpstr>
      <vt:lpstr>Wingdings 3</vt:lpstr>
      <vt:lpstr>Sala de reuniones Ion</vt:lpstr>
      <vt:lpstr>Listas Enlazadas</vt:lpstr>
      <vt:lpstr>Listas Enlazadas</vt:lpstr>
      <vt:lpstr>¿Qué es un nodo y cuales son sus partes?</vt:lpstr>
      <vt:lpstr>Tipos de Listas Enlazadas</vt:lpstr>
      <vt:lpstr>Ventajas del uso de listas enlazadas</vt:lpstr>
      <vt:lpstr>Operaciones principales de listas enlazadas:</vt:lpstr>
      <vt:lpstr>Lista Simple Enlazada</vt:lpstr>
      <vt:lpstr>Lista Doble Enlazada</vt:lpstr>
      <vt:lpstr>TDA con Lista Simple</vt:lpstr>
      <vt:lpstr>Ejemplo de TDA  con Lista Simple </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Título Lorem Ipsum</dc:title>
  <dc:creator>Carlos Eduardo Soto Marroquin</dc:creator>
  <cp:lastModifiedBy>Carlos Eduardo Soto Marroquin</cp:lastModifiedBy>
  <cp:revision>8</cp:revision>
  <dcterms:created xsi:type="dcterms:W3CDTF">2022-05-22T23:58:42Z</dcterms:created>
  <dcterms:modified xsi:type="dcterms:W3CDTF">2022-05-23T22:13:59Z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